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41F24B-7975-48D1-A7F0-F785B7E0DD36}" type="doc">
      <dgm:prSet loTypeId="urn:microsoft.com/office/officeart/2005/8/layout/hierarchy3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88180F7B-408C-43B4-98D6-7005D2F42CCA}">
      <dgm:prSet phldrT="[Texto]"/>
      <dgm:spPr/>
      <dgm:t>
        <a:bodyPr/>
        <a:lstStyle/>
        <a:p>
          <a:r>
            <a:rPr lang="es-MX" b="1" dirty="0" smtClean="0"/>
            <a:t>NIVELES</a:t>
          </a:r>
          <a:r>
            <a:rPr lang="es-MX" b="1" baseline="0" dirty="0" smtClean="0"/>
            <a:t> DE LOGRO</a:t>
          </a:r>
          <a:endParaRPr lang="es-MX" dirty="0"/>
        </a:p>
      </dgm:t>
    </dgm:pt>
    <dgm:pt modelId="{FE4E485D-4A62-4FB7-97EE-099CAF604AE6}" type="parTrans" cxnId="{6F972687-AFDC-410F-8D95-47FB327F316A}">
      <dgm:prSet/>
      <dgm:spPr/>
      <dgm:t>
        <a:bodyPr/>
        <a:lstStyle/>
        <a:p>
          <a:endParaRPr lang="es-MX"/>
        </a:p>
      </dgm:t>
    </dgm:pt>
    <dgm:pt modelId="{EAC8288B-24A5-445C-9F0F-642FF4D0F0BA}" type="sibTrans" cxnId="{6F972687-AFDC-410F-8D95-47FB327F316A}">
      <dgm:prSet/>
      <dgm:spPr/>
      <dgm:t>
        <a:bodyPr/>
        <a:lstStyle/>
        <a:p>
          <a:endParaRPr lang="es-MX"/>
        </a:p>
      </dgm:t>
    </dgm:pt>
    <dgm:pt modelId="{0023DC09-BCB8-4DB6-AAF1-97E70DFDD61B}">
      <dgm:prSet phldrT="[Texto]"/>
      <dgm:spPr/>
      <dgm:t>
        <a:bodyPr/>
        <a:lstStyle/>
        <a:p>
          <a:r>
            <a:rPr lang="es-MX" b="1" dirty="0" smtClean="0"/>
            <a:t>ESTRATEGIAS DE INTERVENCIÓN</a:t>
          </a:r>
          <a:r>
            <a:rPr lang="es-MX" b="1" baseline="0" dirty="0" smtClean="0"/>
            <a:t> </a:t>
          </a:r>
          <a:endParaRPr lang="es-MX" dirty="0"/>
        </a:p>
      </dgm:t>
    </dgm:pt>
    <dgm:pt modelId="{25629709-8C90-45B5-AFC8-84BA8343DAFC}" type="parTrans" cxnId="{CF778E29-35EF-4E5D-BAA0-C8B46CA28284}">
      <dgm:prSet/>
      <dgm:spPr/>
      <dgm:t>
        <a:bodyPr/>
        <a:lstStyle/>
        <a:p>
          <a:endParaRPr lang="es-MX"/>
        </a:p>
      </dgm:t>
    </dgm:pt>
    <dgm:pt modelId="{08B6EF2C-EAAC-421A-AEB3-9DC4F3EBC395}" type="sibTrans" cxnId="{CF778E29-35EF-4E5D-BAA0-C8B46CA28284}">
      <dgm:prSet/>
      <dgm:spPr/>
      <dgm:t>
        <a:bodyPr/>
        <a:lstStyle/>
        <a:p>
          <a:endParaRPr lang="es-MX"/>
        </a:p>
      </dgm:t>
    </dgm:pt>
    <dgm:pt modelId="{17E99771-C143-477C-9D99-66D66F461214}">
      <dgm:prSet/>
      <dgm:spPr/>
      <dgm:t>
        <a:bodyPr/>
        <a:lstStyle/>
        <a:p>
          <a:r>
            <a:rPr lang="es-MX" dirty="0" smtClean="0"/>
            <a:t>Resultados</a:t>
          </a:r>
          <a:r>
            <a:rPr lang="es-MX" baseline="0" dirty="0" smtClean="0"/>
            <a:t> educativos</a:t>
          </a:r>
        </a:p>
      </dgm:t>
    </dgm:pt>
    <dgm:pt modelId="{AC778DBB-DF78-4E70-8D5C-0F99D4D13380}" type="parTrans" cxnId="{708580D2-37A3-42AE-B7D2-95774FA6911B}">
      <dgm:prSet/>
      <dgm:spPr/>
      <dgm:t>
        <a:bodyPr/>
        <a:lstStyle/>
        <a:p>
          <a:endParaRPr lang="es-MX"/>
        </a:p>
      </dgm:t>
    </dgm:pt>
    <dgm:pt modelId="{F8093689-FFFF-41F5-A193-CE157AE52F5E}" type="sibTrans" cxnId="{708580D2-37A3-42AE-B7D2-95774FA6911B}">
      <dgm:prSet/>
      <dgm:spPr/>
      <dgm:t>
        <a:bodyPr/>
        <a:lstStyle/>
        <a:p>
          <a:endParaRPr lang="es-MX"/>
        </a:p>
      </dgm:t>
    </dgm:pt>
    <dgm:pt modelId="{3459E17C-1DEB-456D-BBD8-560D995668BD}">
      <dgm:prSet/>
      <dgm:spPr/>
      <dgm:t>
        <a:bodyPr/>
        <a:lstStyle/>
        <a:p>
          <a:r>
            <a:rPr lang="es-MX" baseline="0" dirty="0" smtClean="0"/>
            <a:t>Áreas de oportunidad</a:t>
          </a:r>
          <a:endParaRPr lang="es-MX" dirty="0"/>
        </a:p>
      </dgm:t>
    </dgm:pt>
    <dgm:pt modelId="{6F928F62-F4B8-4A81-A7EC-03A8A49A0C67}" type="parTrans" cxnId="{8018E2C1-C854-4D3C-AF0F-8085AF6CD104}">
      <dgm:prSet/>
      <dgm:spPr/>
      <dgm:t>
        <a:bodyPr/>
        <a:lstStyle/>
        <a:p>
          <a:endParaRPr lang="es-MX"/>
        </a:p>
      </dgm:t>
    </dgm:pt>
    <dgm:pt modelId="{90F96BC6-F438-4D69-B5AE-87A992D1BA65}" type="sibTrans" cxnId="{8018E2C1-C854-4D3C-AF0F-8085AF6CD104}">
      <dgm:prSet/>
      <dgm:spPr/>
      <dgm:t>
        <a:bodyPr/>
        <a:lstStyle/>
        <a:p>
          <a:endParaRPr lang="es-MX"/>
        </a:p>
      </dgm:t>
    </dgm:pt>
    <dgm:pt modelId="{D9F1FF13-3C9C-4225-928A-BD7BFDBE3C3F}">
      <dgm:prSet/>
      <dgm:spPr/>
      <dgm:t>
        <a:bodyPr/>
        <a:lstStyle/>
        <a:p>
          <a:r>
            <a:rPr lang="es-MX" dirty="0" smtClean="0"/>
            <a:t>Asesoría diferenciada </a:t>
          </a:r>
          <a:endParaRPr lang="es-MX" dirty="0"/>
        </a:p>
      </dgm:t>
    </dgm:pt>
    <dgm:pt modelId="{7CE29313-E96C-4943-B334-96C2A0562AAB}" type="parTrans" cxnId="{E18C7C26-399D-4F96-A67E-E9886D1AD19A}">
      <dgm:prSet/>
      <dgm:spPr/>
      <dgm:t>
        <a:bodyPr/>
        <a:lstStyle/>
        <a:p>
          <a:endParaRPr lang="es-MX"/>
        </a:p>
      </dgm:t>
    </dgm:pt>
    <dgm:pt modelId="{23F74DD0-C8CC-489E-8444-1A229F6BF061}" type="sibTrans" cxnId="{E18C7C26-399D-4F96-A67E-E9886D1AD19A}">
      <dgm:prSet/>
      <dgm:spPr/>
      <dgm:t>
        <a:bodyPr/>
        <a:lstStyle/>
        <a:p>
          <a:endParaRPr lang="es-MX"/>
        </a:p>
      </dgm:t>
    </dgm:pt>
    <dgm:pt modelId="{DC0DDE4B-D2E7-4642-A093-BCBE9F2D8DDD}">
      <dgm:prSet/>
      <dgm:spPr/>
      <dgm:t>
        <a:bodyPr/>
        <a:lstStyle/>
        <a:p>
          <a:r>
            <a:rPr lang="es-MX" dirty="0" smtClean="0"/>
            <a:t>Compromisos comunes</a:t>
          </a:r>
        </a:p>
      </dgm:t>
    </dgm:pt>
    <dgm:pt modelId="{C3053DBC-6ED4-4309-B755-36BC9D34B32C}" type="parTrans" cxnId="{897AB7EF-C84A-4DD4-9382-50C26FEB2A71}">
      <dgm:prSet/>
      <dgm:spPr/>
      <dgm:t>
        <a:bodyPr/>
        <a:lstStyle/>
        <a:p>
          <a:endParaRPr lang="es-MX"/>
        </a:p>
      </dgm:t>
    </dgm:pt>
    <dgm:pt modelId="{E2210241-E024-49B8-BB4E-94BE357271D9}" type="sibTrans" cxnId="{897AB7EF-C84A-4DD4-9382-50C26FEB2A71}">
      <dgm:prSet/>
      <dgm:spPr/>
      <dgm:t>
        <a:bodyPr/>
        <a:lstStyle/>
        <a:p>
          <a:endParaRPr lang="es-MX"/>
        </a:p>
      </dgm:t>
    </dgm:pt>
    <dgm:pt modelId="{60D90EB5-13EF-449E-82B6-10BC5250E299}" type="pres">
      <dgm:prSet presAssocID="{E741F24B-7975-48D1-A7F0-F785B7E0DD3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B018553-4FBF-40C5-B0BE-BF2D00D4199A}" type="pres">
      <dgm:prSet presAssocID="{88180F7B-408C-43B4-98D6-7005D2F42CCA}" presName="root" presStyleCnt="0"/>
      <dgm:spPr/>
    </dgm:pt>
    <dgm:pt modelId="{09ADFFB4-0ED4-4229-A570-105FA794A4EC}" type="pres">
      <dgm:prSet presAssocID="{88180F7B-408C-43B4-98D6-7005D2F42CCA}" presName="rootComposite" presStyleCnt="0"/>
      <dgm:spPr/>
    </dgm:pt>
    <dgm:pt modelId="{0D874D4E-B56A-40E7-A785-92EA5062994A}" type="pres">
      <dgm:prSet presAssocID="{88180F7B-408C-43B4-98D6-7005D2F42CCA}" presName="rootText" presStyleLbl="node1" presStyleIdx="0" presStyleCnt="2"/>
      <dgm:spPr/>
      <dgm:t>
        <a:bodyPr/>
        <a:lstStyle/>
        <a:p>
          <a:endParaRPr lang="es-MX"/>
        </a:p>
      </dgm:t>
    </dgm:pt>
    <dgm:pt modelId="{7AF262DA-BB89-4F77-8C43-77C652F9000E}" type="pres">
      <dgm:prSet presAssocID="{88180F7B-408C-43B4-98D6-7005D2F42CCA}" presName="rootConnector" presStyleLbl="node1" presStyleIdx="0" presStyleCnt="2"/>
      <dgm:spPr/>
      <dgm:t>
        <a:bodyPr/>
        <a:lstStyle/>
        <a:p>
          <a:endParaRPr lang="es-MX"/>
        </a:p>
      </dgm:t>
    </dgm:pt>
    <dgm:pt modelId="{4515A173-BAA3-4B4E-9182-C290BA8EAFFF}" type="pres">
      <dgm:prSet presAssocID="{88180F7B-408C-43B4-98D6-7005D2F42CCA}" presName="childShape" presStyleCnt="0"/>
      <dgm:spPr/>
    </dgm:pt>
    <dgm:pt modelId="{E737DD67-211A-4F33-AE50-A39286571965}" type="pres">
      <dgm:prSet presAssocID="{AC778DBB-DF78-4E70-8D5C-0F99D4D13380}" presName="Name13" presStyleLbl="parChTrans1D2" presStyleIdx="0" presStyleCnt="4"/>
      <dgm:spPr/>
      <dgm:t>
        <a:bodyPr/>
        <a:lstStyle/>
        <a:p>
          <a:endParaRPr lang="es-MX"/>
        </a:p>
      </dgm:t>
    </dgm:pt>
    <dgm:pt modelId="{1E9BDC7F-5B15-4F6D-A7CE-AC4FF0CA9C93}" type="pres">
      <dgm:prSet presAssocID="{17E99771-C143-477C-9D99-66D66F46121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496ABA-46C0-4329-84D7-357EE4B64A21}" type="pres">
      <dgm:prSet presAssocID="{6F928F62-F4B8-4A81-A7EC-03A8A49A0C67}" presName="Name13" presStyleLbl="parChTrans1D2" presStyleIdx="1" presStyleCnt="4"/>
      <dgm:spPr/>
      <dgm:t>
        <a:bodyPr/>
        <a:lstStyle/>
        <a:p>
          <a:endParaRPr lang="es-MX"/>
        </a:p>
      </dgm:t>
    </dgm:pt>
    <dgm:pt modelId="{550F2349-CF8F-4769-A1F7-EB32D4FBBB50}" type="pres">
      <dgm:prSet presAssocID="{3459E17C-1DEB-456D-BBD8-560D995668B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316D5D-4F8B-49F8-A80F-322F36589336}" type="pres">
      <dgm:prSet presAssocID="{0023DC09-BCB8-4DB6-AAF1-97E70DFDD61B}" presName="root" presStyleCnt="0"/>
      <dgm:spPr/>
    </dgm:pt>
    <dgm:pt modelId="{E70E9BD5-A7AF-4D29-86EB-B2F44D164B6C}" type="pres">
      <dgm:prSet presAssocID="{0023DC09-BCB8-4DB6-AAF1-97E70DFDD61B}" presName="rootComposite" presStyleCnt="0"/>
      <dgm:spPr/>
    </dgm:pt>
    <dgm:pt modelId="{F687FE71-15FA-4759-BE50-36A436826EC6}" type="pres">
      <dgm:prSet presAssocID="{0023DC09-BCB8-4DB6-AAF1-97E70DFDD61B}" presName="rootText" presStyleLbl="node1" presStyleIdx="1" presStyleCnt="2"/>
      <dgm:spPr/>
      <dgm:t>
        <a:bodyPr/>
        <a:lstStyle/>
        <a:p>
          <a:endParaRPr lang="es-MX"/>
        </a:p>
      </dgm:t>
    </dgm:pt>
    <dgm:pt modelId="{A7FE1A10-B5E1-4ABB-900F-2BD1B375AE24}" type="pres">
      <dgm:prSet presAssocID="{0023DC09-BCB8-4DB6-AAF1-97E70DFDD61B}" presName="rootConnector" presStyleLbl="node1" presStyleIdx="1" presStyleCnt="2"/>
      <dgm:spPr/>
      <dgm:t>
        <a:bodyPr/>
        <a:lstStyle/>
        <a:p>
          <a:endParaRPr lang="es-MX"/>
        </a:p>
      </dgm:t>
    </dgm:pt>
    <dgm:pt modelId="{7A258608-D7D3-48B8-B9AD-9282C8A428BE}" type="pres">
      <dgm:prSet presAssocID="{0023DC09-BCB8-4DB6-AAF1-97E70DFDD61B}" presName="childShape" presStyleCnt="0"/>
      <dgm:spPr/>
    </dgm:pt>
    <dgm:pt modelId="{749A4D21-A2B7-4296-9827-C428F544B115}" type="pres">
      <dgm:prSet presAssocID="{7CE29313-E96C-4943-B334-96C2A0562AAB}" presName="Name13" presStyleLbl="parChTrans1D2" presStyleIdx="2" presStyleCnt="4"/>
      <dgm:spPr/>
      <dgm:t>
        <a:bodyPr/>
        <a:lstStyle/>
        <a:p>
          <a:endParaRPr lang="es-MX"/>
        </a:p>
      </dgm:t>
    </dgm:pt>
    <dgm:pt modelId="{ADBDC5F2-0AD6-4A5B-AC08-FA6D9E7697CA}" type="pres">
      <dgm:prSet presAssocID="{D9F1FF13-3C9C-4225-928A-BD7BFDBE3C3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256C02-FDFF-4319-A80F-568BB9BD697C}" type="pres">
      <dgm:prSet presAssocID="{C3053DBC-6ED4-4309-B755-36BC9D34B32C}" presName="Name13" presStyleLbl="parChTrans1D2" presStyleIdx="3" presStyleCnt="4"/>
      <dgm:spPr/>
      <dgm:t>
        <a:bodyPr/>
        <a:lstStyle/>
        <a:p>
          <a:endParaRPr lang="es-MX"/>
        </a:p>
      </dgm:t>
    </dgm:pt>
    <dgm:pt modelId="{AE73F26C-BED6-43E2-8A9F-47B5CD5A9FC4}" type="pres">
      <dgm:prSet presAssocID="{DC0DDE4B-D2E7-4642-A093-BCBE9F2D8DDD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972687-AFDC-410F-8D95-47FB327F316A}" srcId="{E741F24B-7975-48D1-A7F0-F785B7E0DD36}" destId="{88180F7B-408C-43B4-98D6-7005D2F42CCA}" srcOrd="0" destOrd="0" parTransId="{FE4E485D-4A62-4FB7-97EE-099CAF604AE6}" sibTransId="{EAC8288B-24A5-445C-9F0F-642FF4D0F0BA}"/>
    <dgm:cxn modelId="{31D6E2A3-65F7-47F3-A0F4-0A91E1608495}" type="presOf" srcId="{E741F24B-7975-48D1-A7F0-F785B7E0DD36}" destId="{60D90EB5-13EF-449E-82B6-10BC5250E299}" srcOrd="0" destOrd="0" presId="urn:microsoft.com/office/officeart/2005/8/layout/hierarchy3"/>
    <dgm:cxn modelId="{BB617AF4-32A5-4735-8F60-0867EEB5FF31}" type="presOf" srcId="{0023DC09-BCB8-4DB6-AAF1-97E70DFDD61B}" destId="{A7FE1A10-B5E1-4ABB-900F-2BD1B375AE24}" srcOrd="1" destOrd="0" presId="urn:microsoft.com/office/officeart/2005/8/layout/hierarchy3"/>
    <dgm:cxn modelId="{8018E2C1-C854-4D3C-AF0F-8085AF6CD104}" srcId="{88180F7B-408C-43B4-98D6-7005D2F42CCA}" destId="{3459E17C-1DEB-456D-BBD8-560D995668BD}" srcOrd="1" destOrd="0" parTransId="{6F928F62-F4B8-4A81-A7EC-03A8A49A0C67}" sibTransId="{90F96BC6-F438-4D69-B5AE-87A992D1BA65}"/>
    <dgm:cxn modelId="{C6E4EDAD-1213-45CA-919A-5C6173ED43B1}" type="presOf" srcId="{17E99771-C143-477C-9D99-66D66F461214}" destId="{1E9BDC7F-5B15-4F6D-A7CE-AC4FF0CA9C93}" srcOrd="0" destOrd="0" presId="urn:microsoft.com/office/officeart/2005/8/layout/hierarchy3"/>
    <dgm:cxn modelId="{4F50D25B-50E9-4780-827B-205A2D8CA8D4}" type="presOf" srcId="{88180F7B-408C-43B4-98D6-7005D2F42CCA}" destId="{0D874D4E-B56A-40E7-A785-92EA5062994A}" srcOrd="0" destOrd="0" presId="urn:microsoft.com/office/officeart/2005/8/layout/hierarchy3"/>
    <dgm:cxn modelId="{708580D2-37A3-42AE-B7D2-95774FA6911B}" srcId="{88180F7B-408C-43B4-98D6-7005D2F42CCA}" destId="{17E99771-C143-477C-9D99-66D66F461214}" srcOrd="0" destOrd="0" parTransId="{AC778DBB-DF78-4E70-8D5C-0F99D4D13380}" sibTransId="{F8093689-FFFF-41F5-A193-CE157AE52F5E}"/>
    <dgm:cxn modelId="{E18C7C26-399D-4F96-A67E-E9886D1AD19A}" srcId="{0023DC09-BCB8-4DB6-AAF1-97E70DFDD61B}" destId="{D9F1FF13-3C9C-4225-928A-BD7BFDBE3C3F}" srcOrd="0" destOrd="0" parTransId="{7CE29313-E96C-4943-B334-96C2A0562AAB}" sibTransId="{23F74DD0-C8CC-489E-8444-1A229F6BF061}"/>
    <dgm:cxn modelId="{897AB7EF-C84A-4DD4-9382-50C26FEB2A71}" srcId="{0023DC09-BCB8-4DB6-AAF1-97E70DFDD61B}" destId="{DC0DDE4B-D2E7-4642-A093-BCBE9F2D8DDD}" srcOrd="1" destOrd="0" parTransId="{C3053DBC-6ED4-4309-B755-36BC9D34B32C}" sibTransId="{E2210241-E024-49B8-BB4E-94BE357271D9}"/>
    <dgm:cxn modelId="{F026AF3E-8E5E-40EB-B204-2F3A2909FAC2}" type="presOf" srcId="{0023DC09-BCB8-4DB6-AAF1-97E70DFDD61B}" destId="{F687FE71-15FA-4759-BE50-36A436826EC6}" srcOrd="0" destOrd="0" presId="urn:microsoft.com/office/officeart/2005/8/layout/hierarchy3"/>
    <dgm:cxn modelId="{9EE53607-600B-4E7A-A91B-FAEF218941DF}" type="presOf" srcId="{3459E17C-1DEB-456D-BBD8-560D995668BD}" destId="{550F2349-CF8F-4769-A1F7-EB32D4FBBB50}" srcOrd="0" destOrd="0" presId="urn:microsoft.com/office/officeart/2005/8/layout/hierarchy3"/>
    <dgm:cxn modelId="{9B5C0701-3F32-4C62-9564-34B59777FEC2}" type="presOf" srcId="{6F928F62-F4B8-4A81-A7EC-03A8A49A0C67}" destId="{C7496ABA-46C0-4329-84D7-357EE4B64A21}" srcOrd="0" destOrd="0" presId="urn:microsoft.com/office/officeart/2005/8/layout/hierarchy3"/>
    <dgm:cxn modelId="{F3021A41-C9B2-4892-BE45-79F6BB6DC4EF}" type="presOf" srcId="{C3053DBC-6ED4-4309-B755-36BC9D34B32C}" destId="{66256C02-FDFF-4319-A80F-568BB9BD697C}" srcOrd="0" destOrd="0" presId="urn:microsoft.com/office/officeart/2005/8/layout/hierarchy3"/>
    <dgm:cxn modelId="{CF778E29-35EF-4E5D-BAA0-C8B46CA28284}" srcId="{E741F24B-7975-48D1-A7F0-F785B7E0DD36}" destId="{0023DC09-BCB8-4DB6-AAF1-97E70DFDD61B}" srcOrd="1" destOrd="0" parTransId="{25629709-8C90-45B5-AFC8-84BA8343DAFC}" sibTransId="{08B6EF2C-EAAC-421A-AEB3-9DC4F3EBC395}"/>
    <dgm:cxn modelId="{A7093238-5387-42FA-B7C0-8CD578398602}" type="presOf" srcId="{AC778DBB-DF78-4E70-8D5C-0F99D4D13380}" destId="{E737DD67-211A-4F33-AE50-A39286571965}" srcOrd="0" destOrd="0" presId="urn:microsoft.com/office/officeart/2005/8/layout/hierarchy3"/>
    <dgm:cxn modelId="{D5D63A14-223D-4B5E-9C59-804ED24E0ABA}" type="presOf" srcId="{7CE29313-E96C-4943-B334-96C2A0562AAB}" destId="{749A4D21-A2B7-4296-9827-C428F544B115}" srcOrd="0" destOrd="0" presId="urn:microsoft.com/office/officeart/2005/8/layout/hierarchy3"/>
    <dgm:cxn modelId="{6EAF9C29-6022-47F6-9B43-6CC5246E2FEB}" type="presOf" srcId="{88180F7B-408C-43B4-98D6-7005D2F42CCA}" destId="{7AF262DA-BB89-4F77-8C43-77C652F9000E}" srcOrd="1" destOrd="0" presId="urn:microsoft.com/office/officeart/2005/8/layout/hierarchy3"/>
    <dgm:cxn modelId="{CF7BEB4A-1491-43D3-9EA4-4509AF30B850}" type="presOf" srcId="{D9F1FF13-3C9C-4225-928A-BD7BFDBE3C3F}" destId="{ADBDC5F2-0AD6-4A5B-AC08-FA6D9E7697CA}" srcOrd="0" destOrd="0" presId="urn:microsoft.com/office/officeart/2005/8/layout/hierarchy3"/>
    <dgm:cxn modelId="{11BC8F9F-5432-48B0-B236-A1F157574828}" type="presOf" srcId="{DC0DDE4B-D2E7-4642-A093-BCBE9F2D8DDD}" destId="{AE73F26C-BED6-43E2-8A9F-47B5CD5A9FC4}" srcOrd="0" destOrd="0" presId="urn:microsoft.com/office/officeart/2005/8/layout/hierarchy3"/>
    <dgm:cxn modelId="{D0CC31CA-52D3-403B-89F9-A73DE26C6560}" type="presParOf" srcId="{60D90EB5-13EF-449E-82B6-10BC5250E299}" destId="{AB018553-4FBF-40C5-B0BE-BF2D00D4199A}" srcOrd="0" destOrd="0" presId="urn:microsoft.com/office/officeart/2005/8/layout/hierarchy3"/>
    <dgm:cxn modelId="{EEC98291-8C99-4B6D-82BE-EFD50ECF442E}" type="presParOf" srcId="{AB018553-4FBF-40C5-B0BE-BF2D00D4199A}" destId="{09ADFFB4-0ED4-4229-A570-105FA794A4EC}" srcOrd="0" destOrd="0" presId="urn:microsoft.com/office/officeart/2005/8/layout/hierarchy3"/>
    <dgm:cxn modelId="{CD7CE44E-5783-4514-91E7-F2F7C9793F53}" type="presParOf" srcId="{09ADFFB4-0ED4-4229-A570-105FA794A4EC}" destId="{0D874D4E-B56A-40E7-A785-92EA5062994A}" srcOrd="0" destOrd="0" presId="urn:microsoft.com/office/officeart/2005/8/layout/hierarchy3"/>
    <dgm:cxn modelId="{55764935-8C02-4D43-A490-084F1822E03B}" type="presParOf" srcId="{09ADFFB4-0ED4-4229-A570-105FA794A4EC}" destId="{7AF262DA-BB89-4F77-8C43-77C652F9000E}" srcOrd="1" destOrd="0" presId="urn:microsoft.com/office/officeart/2005/8/layout/hierarchy3"/>
    <dgm:cxn modelId="{EC07DFC8-0E5A-4673-A08D-CA4CAD1534B6}" type="presParOf" srcId="{AB018553-4FBF-40C5-B0BE-BF2D00D4199A}" destId="{4515A173-BAA3-4B4E-9182-C290BA8EAFFF}" srcOrd="1" destOrd="0" presId="urn:microsoft.com/office/officeart/2005/8/layout/hierarchy3"/>
    <dgm:cxn modelId="{C094A75B-E295-480C-860E-1FC7A857A756}" type="presParOf" srcId="{4515A173-BAA3-4B4E-9182-C290BA8EAFFF}" destId="{E737DD67-211A-4F33-AE50-A39286571965}" srcOrd="0" destOrd="0" presId="urn:microsoft.com/office/officeart/2005/8/layout/hierarchy3"/>
    <dgm:cxn modelId="{ED4C66CB-FA8C-415B-873C-FBD3F4110091}" type="presParOf" srcId="{4515A173-BAA3-4B4E-9182-C290BA8EAFFF}" destId="{1E9BDC7F-5B15-4F6D-A7CE-AC4FF0CA9C93}" srcOrd="1" destOrd="0" presId="urn:microsoft.com/office/officeart/2005/8/layout/hierarchy3"/>
    <dgm:cxn modelId="{82710A2E-0D52-4A26-9D75-8AF8BF8FEF3B}" type="presParOf" srcId="{4515A173-BAA3-4B4E-9182-C290BA8EAFFF}" destId="{C7496ABA-46C0-4329-84D7-357EE4B64A21}" srcOrd="2" destOrd="0" presId="urn:microsoft.com/office/officeart/2005/8/layout/hierarchy3"/>
    <dgm:cxn modelId="{A3E72C55-2A26-4902-B79E-F320FEC8F163}" type="presParOf" srcId="{4515A173-BAA3-4B4E-9182-C290BA8EAFFF}" destId="{550F2349-CF8F-4769-A1F7-EB32D4FBBB50}" srcOrd="3" destOrd="0" presId="urn:microsoft.com/office/officeart/2005/8/layout/hierarchy3"/>
    <dgm:cxn modelId="{0F50F88B-341F-4637-8E7C-312C0D218411}" type="presParOf" srcId="{60D90EB5-13EF-449E-82B6-10BC5250E299}" destId="{4C316D5D-4F8B-49F8-A80F-322F36589336}" srcOrd="1" destOrd="0" presId="urn:microsoft.com/office/officeart/2005/8/layout/hierarchy3"/>
    <dgm:cxn modelId="{9B865739-15AA-4208-B951-E466B656A48B}" type="presParOf" srcId="{4C316D5D-4F8B-49F8-A80F-322F36589336}" destId="{E70E9BD5-A7AF-4D29-86EB-B2F44D164B6C}" srcOrd="0" destOrd="0" presId="urn:microsoft.com/office/officeart/2005/8/layout/hierarchy3"/>
    <dgm:cxn modelId="{0C6A9397-05DD-429E-A167-B30ED1043705}" type="presParOf" srcId="{E70E9BD5-A7AF-4D29-86EB-B2F44D164B6C}" destId="{F687FE71-15FA-4759-BE50-36A436826EC6}" srcOrd="0" destOrd="0" presId="urn:microsoft.com/office/officeart/2005/8/layout/hierarchy3"/>
    <dgm:cxn modelId="{85476C09-C07A-4BEC-8732-AB9EAFBD3570}" type="presParOf" srcId="{E70E9BD5-A7AF-4D29-86EB-B2F44D164B6C}" destId="{A7FE1A10-B5E1-4ABB-900F-2BD1B375AE24}" srcOrd="1" destOrd="0" presId="urn:microsoft.com/office/officeart/2005/8/layout/hierarchy3"/>
    <dgm:cxn modelId="{D46473F3-24D0-4B66-8816-FB2CCAD3C603}" type="presParOf" srcId="{4C316D5D-4F8B-49F8-A80F-322F36589336}" destId="{7A258608-D7D3-48B8-B9AD-9282C8A428BE}" srcOrd="1" destOrd="0" presId="urn:microsoft.com/office/officeart/2005/8/layout/hierarchy3"/>
    <dgm:cxn modelId="{33155364-5D58-4C83-8CCA-C13C2C675EBF}" type="presParOf" srcId="{7A258608-D7D3-48B8-B9AD-9282C8A428BE}" destId="{749A4D21-A2B7-4296-9827-C428F544B115}" srcOrd="0" destOrd="0" presId="urn:microsoft.com/office/officeart/2005/8/layout/hierarchy3"/>
    <dgm:cxn modelId="{53DEF7D0-3FD5-45F2-B8A6-87FAA2D8F669}" type="presParOf" srcId="{7A258608-D7D3-48B8-B9AD-9282C8A428BE}" destId="{ADBDC5F2-0AD6-4A5B-AC08-FA6D9E7697CA}" srcOrd="1" destOrd="0" presId="urn:microsoft.com/office/officeart/2005/8/layout/hierarchy3"/>
    <dgm:cxn modelId="{D820A113-9123-4346-9AB1-A98D770B3A50}" type="presParOf" srcId="{7A258608-D7D3-48B8-B9AD-9282C8A428BE}" destId="{66256C02-FDFF-4319-A80F-568BB9BD697C}" srcOrd="2" destOrd="0" presId="urn:microsoft.com/office/officeart/2005/8/layout/hierarchy3"/>
    <dgm:cxn modelId="{7B640C31-F405-4B5A-89FC-7A06A5BE0483}" type="presParOf" srcId="{7A258608-D7D3-48B8-B9AD-9282C8A428BE}" destId="{AE73F26C-BED6-43E2-8A9F-47B5CD5A9FC4}" srcOrd="3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769F81-F257-4738-901B-EF53E3D01918}" type="doc">
      <dgm:prSet loTypeId="urn:microsoft.com/office/officeart/2005/8/layout/cycle6" loCatId="relationship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97E8E131-9EA8-4778-89C5-869F76855B34}">
      <dgm:prSet custT="1"/>
      <dgm:spPr>
        <a:solidFill>
          <a:schemeClr val="accent5">
            <a:lumMod val="20000"/>
            <a:lumOff val="80000"/>
          </a:schemeClr>
        </a:solidFill>
        <a:ln>
          <a:solidFill>
            <a:srgbClr val="990000"/>
          </a:solidFill>
        </a:ln>
      </dgm:spPr>
      <dgm:t>
        <a:bodyPr/>
        <a:lstStyle/>
        <a:p>
          <a:pPr algn="just" rtl="0"/>
          <a:r>
            <a:rPr lang="es-MX" sz="1800" b="0" u="sng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Los Estándares Curriculares </a:t>
          </a:r>
          <a:r>
            <a:rPr lang="es-MX" sz="1800" b="0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son </a:t>
          </a:r>
          <a:r>
            <a:rPr lang="es-MX" sz="1800" b="1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descriptores</a:t>
          </a:r>
          <a:r>
            <a:rPr lang="es-MX" sz="1800" b="0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de logro; definen aquello que los alumnos demostrarán al concluir un periodo escolar. Sintetizan los aprendizajes esperados que, en los programas de educación primaria y secundaria, se organizan por asignatura-grado-bloque, y en educación preescolar por campo formativo- aspecto.</a:t>
          </a:r>
          <a:endParaRPr lang="es-MX" sz="1800" dirty="0">
            <a:solidFill>
              <a:schemeClr val="tx1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11DE51-9D74-4A88-83CA-8B84A8FECAF4}" type="parTrans" cxnId="{67CAACF2-518E-472E-8645-AA33410F27E3}">
      <dgm:prSet/>
      <dgm:spPr/>
      <dgm:t>
        <a:bodyPr/>
        <a:lstStyle/>
        <a:p>
          <a:endParaRPr lang="es-MX"/>
        </a:p>
      </dgm:t>
    </dgm:pt>
    <dgm:pt modelId="{CDEC757C-54FF-441A-8785-B2312A6EA013}" type="sibTrans" cxnId="{67CAACF2-518E-472E-8645-AA33410F27E3}">
      <dgm:prSet/>
      <dgm:spPr>
        <a:ln w="38100">
          <a:solidFill>
            <a:srgbClr val="002060"/>
          </a:solidFill>
        </a:ln>
      </dgm:spPr>
      <dgm:t>
        <a:bodyPr/>
        <a:lstStyle/>
        <a:p>
          <a:endParaRPr lang="es-MX"/>
        </a:p>
      </dgm:t>
    </dgm:pt>
    <dgm:pt modelId="{A5C21D13-00E2-4344-9165-B42C8EB7653D}">
      <dgm:prSet custT="1"/>
      <dgm:spPr>
        <a:solidFill>
          <a:schemeClr val="accent6">
            <a:lumMod val="20000"/>
            <a:lumOff val="80000"/>
          </a:schemeClr>
        </a:solidFill>
        <a:ln>
          <a:solidFill>
            <a:srgbClr val="990000"/>
          </a:solidFill>
        </a:ln>
      </dgm:spPr>
      <dgm:t>
        <a:bodyPr/>
        <a:lstStyle/>
        <a:p>
          <a:pPr algn="just" rtl="0"/>
          <a:r>
            <a:rPr lang="es-MX" sz="1800" b="0" u="sng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Los aprendizajes esperados </a:t>
          </a:r>
          <a:r>
            <a:rPr lang="es-MX" sz="1800" b="0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son </a:t>
          </a:r>
          <a:r>
            <a:rPr lang="es-MX" sz="1800" b="1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indicadores</a:t>
          </a:r>
          <a:r>
            <a:rPr lang="es-MX" sz="1800" b="0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de logro que, en términos de la temporalidad establecida en los programas de estudio, definen lo que se espera de cada alumno en términos de saber, saber hacer y saber ser;</a:t>
          </a:r>
          <a:endParaRPr lang="es-MX" sz="1800" dirty="0">
            <a:solidFill>
              <a:schemeClr val="tx1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B64B2A21-57C4-4EB6-8D10-1A94C0C18A26}" type="parTrans" cxnId="{36227578-1D7B-48F7-B517-AA1B53A121B1}">
      <dgm:prSet/>
      <dgm:spPr/>
      <dgm:t>
        <a:bodyPr/>
        <a:lstStyle/>
        <a:p>
          <a:endParaRPr lang="es-MX"/>
        </a:p>
      </dgm:t>
    </dgm:pt>
    <dgm:pt modelId="{6806DA23-11C1-44CA-9C0D-62C1238FBA48}" type="sibTrans" cxnId="{36227578-1D7B-48F7-B517-AA1B53A121B1}">
      <dgm:prSet/>
      <dgm:spPr>
        <a:ln w="38100">
          <a:solidFill>
            <a:srgbClr val="002060"/>
          </a:solidFill>
        </a:ln>
      </dgm:spPr>
      <dgm:t>
        <a:bodyPr/>
        <a:lstStyle/>
        <a:p>
          <a:endParaRPr lang="es-MX"/>
        </a:p>
      </dgm:t>
    </dgm:pt>
    <dgm:pt modelId="{E7E83F75-FFAD-4A0A-BB09-4221DCA527B6}" type="pres">
      <dgm:prSet presAssocID="{70769F81-F257-4738-901B-EF53E3D0191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195F7EB-6DB1-48C0-92AB-10CF20BB529E}" type="pres">
      <dgm:prSet presAssocID="{97E8E131-9EA8-4778-89C5-869F76855B34}" presName="node" presStyleLbl="node1" presStyleIdx="0" presStyleCnt="2" custScaleX="115748" custScaleY="1121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9FA0E9-8DDC-491F-82F1-04D0BAA21850}" type="pres">
      <dgm:prSet presAssocID="{97E8E131-9EA8-4778-89C5-869F76855B34}" presName="spNode" presStyleCnt="0"/>
      <dgm:spPr/>
    </dgm:pt>
    <dgm:pt modelId="{A409A6D7-5CE3-4FAA-B090-1B23E1E962B8}" type="pres">
      <dgm:prSet presAssocID="{CDEC757C-54FF-441A-8785-B2312A6EA013}" presName="sibTrans" presStyleLbl="sibTrans1D1" presStyleIdx="0" presStyleCnt="2"/>
      <dgm:spPr/>
      <dgm:t>
        <a:bodyPr/>
        <a:lstStyle/>
        <a:p>
          <a:endParaRPr lang="es-ES"/>
        </a:p>
      </dgm:t>
    </dgm:pt>
    <dgm:pt modelId="{FC238354-EF41-426A-A793-D1213EEC166A}" type="pres">
      <dgm:prSet presAssocID="{A5C21D13-00E2-4344-9165-B42C8EB7653D}" presName="node" presStyleLbl="node1" presStyleIdx="1" presStyleCnt="2" custRadScaleRad="114529" custRadScaleInc="25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82000A-A50D-446F-90BF-B923BF4ED5E2}" type="pres">
      <dgm:prSet presAssocID="{A5C21D13-00E2-4344-9165-B42C8EB7653D}" presName="spNode" presStyleCnt="0"/>
      <dgm:spPr/>
    </dgm:pt>
    <dgm:pt modelId="{32BFCCD9-054E-4A68-93BA-8693DF96B19D}" type="pres">
      <dgm:prSet presAssocID="{6806DA23-11C1-44CA-9C0D-62C1238FBA48}" presName="sibTrans" presStyleLbl="sibTrans1D1" presStyleIdx="1" presStyleCnt="2"/>
      <dgm:spPr/>
      <dgm:t>
        <a:bodyPr/>
        <a:lstStyle/>
        <a:p>
          <a:endParaRPr lang="es-ES"/>
        </a:p>
      </dgm:t>
    </dgm:pt>
  </dgm:ptLst>
  <dgm:cxnLst>
    <dgm:cxn modelId="{9097005C-2EE2-41A7-A853-EAA4126C2D6E}" type="presOf" srcId="{6806DA23-11C1-44CA-9C0D-62C1238FBA48}" destId="{32BFCCD9-054E-4A68-93BA-8693DF96B19D}" srcOrd="0" destOrd="0" presId="urn:microsoft.com/office/officeart/2005/8/layout/cycle6"/>
    <dgm:cxn modelId="{36227578-1D7B-48F7-B517-AA1B53A121B1}" srcId="{70769F81-F257-4738-901B-EF53E3D01918}" destId="{A5C21D13-00E2-4344-9165-B42C8EB7653D}" srcOrd="1" destOrd="0" parTransId="{B64B2A21-57C4-4EB6-8D10-1A94C0C18A26}" sibTransId="{6806DA23-11C1-44CA-9C0D-62C1238FBA48}"/>
    <dgm:cxn modelId="{DA50A553-6913-4E83-952B-0F7276086D61}" type="presOf" srcId="{70769F81-F257-4738-901B-EF53E3D01918}" destId="{E7E83F75-FFAD-4A0A-BB09-4221DCA527B6}" srcOrd="0" destOrd="0" presId="urn:microsoft.com/office/officeart/2005/8/layout/cycle6"/>
    <dgm:cxn modelId="{828900BD-7414-4E64-B3DD-C7295D87D0D8}" type="presOf" srcId="{A5C21D13-00E2-4344-9165-B42C8EB7653D}" destId="{FC238354-EF41-426A-A793-D1213EEC166A}" srcOrd="0" destOrd="0" presId="urn:microsoft.com/office/officeart/2005/8/layout/cycle6"/>
    <dgm:cxn modelId="{12B39532-DF43-4120-950B-12E268027755}" type="presOf" srcId="{CDEC757C-54FF-441A-8785-B2312A6EA013}" destId="{A409A6D7-5CE3-4FAA-B090-1B23E1E962B8}" srcOrd="0" destOrd="0" presId="urn:microsoft.com/office/officeart/2005/8/layout/cycle6"/>
    <dgm:cxn modelId="{BC0F074D-CB92-4215-BD1B-664396691D28}" type="presOf" srcId="{97E8E131-9EA8-4778-89C5-869F76855B34}" destId="{0195F7EB-6DB1-48C0-92AB-10CF20BB529E}" srcOrd="0" destOrd="0" presId="urn:microsoft.com/office/officeart/2005/8/layout/cycle6"/>
    <dgm:cxn modelId="{67CAACF2-518E-472E-8645-AA33410F27E3}" srcId="{70769F81-F257-4738-901B-EF53E3D01918}" destId="{97E8E131-9EA8-4778-89C5-869F76855B34}" srcOrd="0" destOrd="0" parTransId="{3811DE51-9D74-4A88-83CA-8B84A8FECAF4}" sibTransId="{CDEC757C-54FF-441A-8785-B2312A6EA013}"/>
    <dgm:cxn modelId="{E817E5CB-D20D-4933-89CD-37376407C0EA}" type="presParOf" srcId="{E7E83F75-FFAD-4A0A-BB09-4221DCA527B6}" destId="{0195F7EB-6DB1-48C0-92AB-10CF20BB529E}" srcOrd="0" destOrd="0" presId="urn:microsoft.com/office/officeart/2005/8/layout/cycle6"/>
    <dgm:cxn modelId="{359CD2B1-6B49-4561-8C7B-C6051875A1E3}" type="presParOf" srcId="{E7E83F75-FFAD-4A0A-BB09-4221DCA527B6}" destId="{C49FA0E9-8DDC-491F-82F1-04D0BAA21850}" srcOrd="1" destOrd="0" presId="urn:microsoft.com/office/officeart/2005/8/layout/cycle6"/>
    <dgm:cxn modelId="{118DF6BD-DB15-401C-BE7F-2190B280BCB3}" type="presParOf" srcId="{E7E83F75-FFAD-4A0A-BB09-4221DCA527B6}" destId="{A409A6D7-5CE3-4FAA-B090-1B23E1E962B8}" srcOrd="2" destOrd="0" presId="urn:microsoft.com/office/officeart/2005/8/layout/cycle6"/>
    <dgm:cxn modelId="{8F3ABA7A-AB79-4CB6-A40F-C70D8D4582F0}" type="presParOf" srcId="{E7E83F75-FFAD-4A0A-BB09-4221DCA527B6}" destId="{FC238354-EF41-426A-A793-D1213EEC166A}" srcOrd="3" destOrd="0" presId="urn:microsoft.com/office/officeart/2005/8/layout/cycle6"/>
    <dgm:cxn modelId="{9D01BDB8-68AD-41B5-A057-3F2315705C7A}" type="presParOf" srcId="{E7E83F75-FFAD-4A0A-BB09-4221DCA527B6}" destId="{CA82000A-A50D-446F-90BF-B923BF4ED5E2}" srcOrd="4" destOrd="0" presId="urn:microsoft.com/office/officeart/2005/8/layout/cycle6"/>
    <dgm:cxn modelId="{59ED4408-B22F-4A8F-9692-3D8F0A12DC11}" type="presParOf" srcId="{E7E83F75-FFAD-4A0A-BB09-4221DCA527B6}" destId="{32BFCCD9-054E-4A68-93BA-8693DF96B19D}" srcOrd="5" destOrd="0" presId="urn:microsoft.com/office/officeart/2005/8/layout/cycle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AA33EF-646A-4C3C-8A66-92C48DC4B936}" type="doc">
      <dgm:prSet loTypeId="urn:microsoft.com/office/officeart/2005/8/layout/cycle3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4348FE74-D9DA-42F3-A1FB-5F21B53B3F2E}">
      <dgm:prSet/>
      <dgm:spPr>
        <a:solidFill>
          <a:srgbClr val="800000"/>
        </a:solidFill>
      </dgm:spPr>
      <dgm:t>
        <a:bodyPr/>
        <a:lstStyle/>
        <a:p>
          <a:pPr rtl="0"/>
          <a:r>
            <a:rPr lang="es-ES" b="1" dirty="0" smtClean="0"/>
            <a:t>Aprendizajes Esperados </a:t>
          </a:r>
          <a:endParaRPr lang="es-ES" b="1" dirty="0"/>
        </a:p>
      </dgm:t>
    </dgm:pt>
    <dgm:pt modelId="{BF50A7CA-0255-450B-A8AF-66073A07ED56}" type="parTrans" cxnId="{3AC1D792-38BF-4518-9718-76380B4E2246}">
      <dgm:prSet/>
      <dgm:spPr/>
      <dgm:t>
        <a:bodyPr/>
        <a:lstStyle/>
        <a:p>
          <a:endParaRPr lang="es-ES"/>
        </a:p>
      </dgm:t>
    </dgm:pt>
    <dgm:pt modelId="{912732C2-75E2-43C2-A2EF-2DA0D2A62AAD}" type="sibTrans" cxnId="{3AC1D792-38BF-4518-9718-76380B4E2246}">
      <dgm:prSet/>
      <dgm:spPr>
        <a:solidFill>
          <a:srgbClr val="FF0000"/>
        </a:solidFill>
      </dgm:spPr>
      <dgm:t>
        <a:bodyPr/>
        <a:lstStyle/>
        <a:p>
          <a:endParaRPr lang="es-ES"/>
        </a:p>
      </dgm:t>
    </dgm:pt>
    <dgm:pt modelId="{521F7138-54E4-4B54-B744-B534AACADE4E}">
      <dgm:prSet/>
      <dgm:spPr>
        <a:solidFill>
          <a:srgbClr val="669900"/>
        </a:solidFill>
      </dgm:spPr>
      <dgm:t>
        <a:bodyPr/>
        <a:lstStyle/>
        <a:p>
          <a:pPr rtl="0"/>
          <a:r>
            <a:rPr lang="es-ES" b="1" dirty="0" smtClean="0"/>
            <a:t>Estrategias y Actividades</a:t>
          </a:r>
          <a:endParaRPr lang="es-ES" dirty="0"/>
        </a:p>
      </dgm:t>
    </dgm:pt>
    <dgm:pt modelId="{2B9DCE8D-DEC6-455C-B58D-9E4A14FBD319}" type="parTrans" cxnId="{27BC0168-40B6-484E-AE02-A7A69E305A90}">
      <dgm:prSet/>
      <dgm:spPr/>
      <dgm:t>
        <a:bodyPr/>
        <a:lstStyle/>
        <a:p>
          <a:endParaRPr lang="es-ES"/>
        </a:p>
      </dgm:t>
    </dgm:pt>
    <dgm:pt modelId="{E7F0B24A-0AF2-494F-95AC-2A5391C74828}" type="sibTrans" cxnId="{27BC0168-40B6-484E-AE02-A7A69E305A90}">
      <dgm:prSet/>
      <dgm:spPr/>
      <dgm:t>
        <a:bodyPr/>
        <a:lstStyle/>
        <a:p>
          <a:endParaRPr lang="es-ES"/>
        </a:p>
      </dgm:t>
    </dgm:pt>
    <dgm:pt modelId="{625E1799-B1D5-4B5C-9DB5-C6E90773D37F}">
      <dgm:prSet/>
      <dgm:spPr>
        <a:solidFill>
          <a:srgbClr val="6600CC"/>
        </a:solidFill>
      </dgm:spPr>
      <dgm:t>
        <a:bodyPr/>
        <a:lstStyle/>
        <a:p>
          <a:pPr rtl="0"/>
          <a:r>
            <a:rPr lang="es-ES" b="1" dirty="0" smtClean="0"/>
            <a:t>Saberes</a:t>
          </a:r>
          <a:endParaRPr lang="es-ES" dirty="0"/>
        </a:p>
      </dgm:t>
    </dgm:pt>
    <dgm:pt modelId="{287F6076-483A-41AD-BF0D-77D342EF3899}" type="parTrans" cxnId="{0E4578CC-EC26-4495-93E8-7FDB5B0B2132}">
      <dgm:prSet/>
      <dgm:spPr/>
      <dgm:t>
        <a:bodyPr/>
        <a:lstStyle/>
        <a:p>
          <a:endParaRPr lang="es-ES"/>
        </a:p>
      </dgm:t>
    </dgm:pt>
    <dgm:pt modelId="{3E2F07F7-1910-46BE-92FB-A32B95CF2588}" type="sibTrans" cxnId="{0E4578CC-EC26-4495-93E8-7FDB5B0B2132}">
      <dgm:prSet/>
      <dgm:spPr/>
      <dgm:t>
        <a:bodyPr/>
        <a:lstStyle/>
        <a:p>
          <a:endParaRPr lang="es-ES"/>
        </a:p>
      </dgm:t>
    </dgm:pt>
    <dgm:pt modelId="{CB970B2C-D32F-406A-AE69-764167013EE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s-ES" b="1" dirty="0" smtClean="0"/>
            <a:t>Uso de materiales educativos </a:t>
          </a:r>
          <a:endParaRPr lang="es-ES" dirty="0"/>
        </a:p>
      </dgm:t>
    </dgm:pt>
    <dgm:pt modelId="{68837C9B-4C67-4BFD-830C-85DD70E0FB53}" type="parTrans" cxnId="{9D03F26D-250C-491F-9388-CF40B9DDEBEC}">
      <dgm:prSet/>
      <dgm:spPr/>
      <dgm:t>
        <a:bodyPr/>
        <a:lstStyle/>
        <a:p>
          <a:endParaRPr lang="es-ES"/>
        </a:p>
      </dgm:t>
    </dgm:pt>
    <dgm:pt modelId="{B55BC082-6D22-408F-9E1C-5DD27CE68BBD}" type="sibTrans" cxnId="{9D03F26D-250C-491F-9388-CF40B9DDEBEC}">
      <dgm:prSet/>
      <dgm:spPr/>
      <dgm:t>
        <a:bodyPr/>
        <a:lstStyle/>
        <a:p>
          <a:endParaRPr lang="es-ES"/>
        </a:p>
      </dgm:t>
    </dgm:pt>
    <dgm:pt modelId="{2BBEEF05-CA4E-4258-B959-F7EB6E4E0B54}">
      <dgm:prSet/>
      <dgm:spPr>
        <a:solidFill>
          <a:srgbClr val="F68D36"/>
        </a:solidFill>
      </dgm:spPr>
      <dgm:t>
        <a:bodyPr/>
        <a:lstStyle/>
        <a:p>
          <a:pPr rtl="0"/>
          <a:r>
            <a:rPr lang="es-ES" b="1" dirty="0" smtClean="0"/>
            <a:t>Tiempo</a:t>
          </a:r>
          <a:endParaRPr lang="es-ES" dirty="0"/>
        </a:p>
      </dgm:t>
    </dgm:pt>
    <dgm:pt modelId="{40590710-B6FC-4092-B51A-816A76F4459A}" type="parTrans" cxnId="{8C5B7A29-05CF-499A-BD80-AD1656520890}">
      <dgm:prSet/>
      <dgm:spPr/>
      <dgm:t>
        <a:bodyPr/>
        <a:lstStyle/>
        <a:p>
          <a:endParaRPr lang="es-ES"/>
        </a:p>
      </dgm:t>
    </dgm:pt>
    <dgm:pt modelId="{FF916CA0-AF05-4925-BD91-1AA48CED27F5}" type="sibTrans" cxnId="{8C5B7A29-05CF-499A-BD80-AD1656520890}">
      <dgm:prSet/>
      <dgm:spPr/>
      <dgm:t>
        <a:bodyPr/>
        <a:lstStyle/>
        <a:p>
          <a:endParaRPr lang="es-ES"/>
        </a:p>
      </dgm:t>
    </dgm:pt>
    <dgm:pt modelId="{07129FB1-64FF-43E3-B084-D13A4D2F2DAA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pPr rtl="0"/>
          <a:r>
            <a:rPr lang="es-ES" b="1" dirty="0" smtClean="0"/>
            <a:t>Evaluación</a:t>
          </a:r>
          <a:endParaRPr lang="es-ES" dirty="0"/>
        </a:p>
      </dgm:t>
    </dgm:pt>
    <dgm:pt modelId="{9BCEB5B8-23E9-4204-B4BF-3E009A5826C1}" type="parTrans" cxnId="{F288B33A-EE11-42DD-B725-10E1745E8B55}">
      <dgm:prSet/>
      <dgm:spPr/>
      <dgm:t>
        <a:bodyPr/>
        <a:lstStyle/>
        <a:p>
          <a:endParaRPr lang="es-ES"/>
        </a:p>
      </dgm:t>
    </dgm:pt>
    <dgm:pt modelId="{E59A1D51-99B2-4222-837D-9AA02D41EE2C}" type="sibTrans" cxnId="{F288B33A-EE11-42DD-B725-10E1745E8B55}">
      <dgm:prSet/>
      <dgm:spPr/>
      <dgm:t>
        <a:bodyPr/>
        <a:lstStyle/>
        <a:p>
          <a:endParaRPr lang="es-ES"/>
        </a:p>
      </dgm:t>
    </dgm:pt>
    <dgm:pt modelId="{ACEB05AE-6930-4281-9ED0-ED69E068ABC2}" type="pres">
      <dgm:prSet presAssocID="{4FAA33EF-646A-4C3C-8A66-92C48DC4B93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F9BC8A9-D672-41A9-A44A-295960A11828}" type="pres">
      <dgm:prSet presAssocID="{4FAA33EF-646A-4C3C-8A66-92C48DC4B936}" presName="cycle" presStyleCnt="0"/>
      <dgm:spPr/>
    </dgm:pt>
    <dgm:pt modelId="{6ADAB90C-AA0B-4218-9E6A-A1156E09C20A}" type="pres">
      <dgm:prSet presAssocID="{4348FE74-D9DA-42F3-A1FB-5F21B53B3F2E}" presName="nodeFirstNode" presStyleLbl="node1" presStyleIdx="0" presStyleCnt="6" custRadScaleRad="97125" custRadScaleInc="-35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27C1E0-6B63-4DF8-806A-76462A138C90}" type="pres">
      <dgm:prSet presAssocID="{912732C2-75E2-43C2-A2EF-2DA0D2A62AAD}" presName="sibTransFirstNode" presStyleLbl="bgShp" presStyleIdx="0" presStyleCnt="1" custScaleX="123385"/>
      <dgm:spPr/>
      <dgm:t>
        <a:bodyPr/>
        <a:lstStyle/>
        <a:p>
          <a:endParaRPr lang="es-ES"/>
        </a:p>
      </dgm:t>
    </dgm:pt>
    <dgm:pt modelId="{B6500EF6-63AF-4D90-8982-9DCEF8C0C6E4}" type="pres">
      <dgm:prSet presAssocID="{521F7138-54E4-4B54-B744-B534AACADE4E}" presName="nodeFollowingNodes" presStyleLbl="node1" presStyleIdx="1" presStyleCnt="6" custRadScaleRad="108408" custRadScaleInc="10718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CC2F46-27FF-4400-937F-974CA99F8FF0}" type="pres">
      <dgm:prSet presAssocID="{625E1799-B1D5-4B5C-9DB5-C6E90773D37F}" presName="nodeFollowingNodes" presStyleLbl="node1" presStyleIdx="2" presStyleCnt="6" custRadScaleRad="119502" custRadScaleInc="-1208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8B1F00-5E79-4323-B036-B4EED99F4AE4}" type="pres">
      <dgm:prSet presAssocID="{CB970B2C-D32F-406A-AE69-764167013EE6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11145A-4FE9-41F7-904E-C60E2A852F03}" type="pres">
      <dgm:prSet presAssocID="{2BBEEF05-CA4E-4258-B959-F7EB6E4E0B54}" presName="nodeFollowingNodes" presStyleLbl="node1" presStyleIdx="4" presStyleCnt="6" custRadScaleRad="110262" custRadScaleInc="1703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93DE7B-4AE0-4CD9-A573-2CBF04996DA9}" type="pres">
      <dgm:prSet presAssocID="{07129FB1-64FF-43E3-B084-D13A4D2F2DAA}" presName="nodeFollowingNodes" presStyleLbl="node1" presStyleIdx="5" presStyleCnt="6" custRadScaleRad="135905" custRadScaleInc="-1635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AC1D792-38BF-4518-9718-76380B4E2246}" srcId="{4FAA33EF-646A-4C3C-8A66-92C48DC4B936}" destId="{4348FE74-D9DA-42F3-A1FB-5F21B53B3F2E}" srcOrd="0" destOrd="0" parTransId="{BF50A7CA-0255-450B-A8AF-66073A07ED56}" sibTransId="{912732C2-75E2-43C2-A2EF-2DA0D2A62AAD}"/>
    <dgm:cxn modelId="{27BC0168-40B6-484E-AE02-A7A69E305A90}" srcId="{4FAA33EF-646A-4C3C-8A66-92C48DC4B936}" destId="{521F7138-54E4-4B54-B744-B534AACADE4E}" srcOrd="1" destOrd="0" parTransId="{2B9DCE8D-DEC6-455C-B58D-9E4A14FBD319}" sibTransId="{E7F0B24A-0AF2-494F-95AC-2A5391C74828}"/>
    <dgm:cxn modelId="{F288B33A-EE11-42DD-B725-10E1745E8B55}" srcId="{4FAA33EF-646A-4C3C-8A66-92C48DC4B936}" destId="{07129FB1-64FF-43E3-B084-D13A4D2F2DAA}" srcOrd="5" destOrd="0" parTransId="{9BCEB5B8-23E9-4204-B4BF-3E009A5826C1}" sibTransId="{E59A1D51-99B2-4222-837D-9AA02D41EE2C}"/>
    <dgm:cxn modelId="{71A74E19-88A8-467B-81F9-993D98C73C13}" type="presOf" srcId="{521F7138-54E4-4B54-B744-B534AACADE4E}" destId="{B6500EF6-63AF-4D90-8982-9DCEF8C0C6E4}" srcOrd="0" destOrd="0" presId="urn:microsoft.com/office/officeart/2005/8/layout/cycle3"/>
    <dgm:cxn modelId="{D9310BB9-3EB0-4784-81AE-E7FAD55F9667}" type="presOf" srcId="{912732C2-75E2-43C2-A2EF-2DA0D2A62AAD}" destId="{7527C1E0-6B63-4DF8-806A-76462A138C90}" srcOrd="0" destOrd="0" presId="urn:microsoft.com/office/officeart/2005/8/layout/cycle3"/>
    <dgm:cxn modelId="{4C51E389-33CC-4B66-A036-2C1E74D612EC}" type="presOf" srcId="{07129FB1-64FF-43E3-B084-D13A4D2F2DAA}" destId="{A793DE7B-4AE0-4CD9-A573-2CBF04996DA9}" srcOrd="0" destOrd="0" presId="urn:microsoft.com/office/officeart/2005/8/layout/cycle3"/>
    <dgm:cxn modelId="{8C5B7A29-05CF-499A-BD80-AD1656520890}" srcId="{4FAA33EF-646A-4C3C-8A66-92C48DC4B936}" destId="{2BBEEF05-CA4E-4258-B959-F7EB6E4E0B54}" srcOrd="4" destOrd="0" parTransId="{40590710-B6FC-4092-B51A-816A76F4459A}" sibTransId="{FF916CA0-AF05-4925-BD91-1AA48CED27F5}"/>
    <dgm:cxn modelId="{208CBAD1-EF1A-408C-B67E-7E5CCAF12819}" type="presOf" srcId="{4348FE74-D9DA-42F3-A1FB-5F21B53B3F2E}" destId="{6ADAB90C-AA0B-4218-9E6A-A1156E09C20A}" srcOrd="0" destOrd="0" presId="urn:microsoft.com/office/officeart/2005/8/layout/cycle3"/>
    <dgm:cxn modelId="{4698A3B3-4285-4D56-9253-120B6420BD63}" type="presOf" srcId="{CB970B2C-D32F-406A-AE69-764167013EE6}" destId="{8C8B1F00-5E79-4323-B036-B4EED99F4AE4}" srcOrd="0" destOrd="0" presId="urn:microsoft.com/office/officeart/2005/8/layout/cycle3"/>
    <dgm:cxn modelId="{9D03F26D-250C-491F-9388-CF40B9DDEBEC}" srcId="{4FAA33EF-646A-4C3C-8A66-92C48DC4B936}" destId="{CB970B2C-D32F-406A-AE69-764167013EE6}" srcOrd="3" destOrd="0" parTransId="{68837C9B-4C67-4BFD-830C-85DD70E0FB53}" sibTransId="{B55BC082-6D22-408F-9E1C-5DD27CE68BBD}"/>
    <dgm:cxn modelId="{6AF33073-4AD7-40F3-AF6C-DD31D894C22B}" type="presOf" srcId="{2BBEEF05-CA4E-4258-B959-F7EB6E4E0B54}" destId="{A411145A-4FE9-41F7-904E-C60E2A852F03}" srcOrd="0" destOrd="0" presId="urn:microsoft.com/office/officeart/2005/8/layout/cycle3"/>
    <dgm:cxn modelId="{9073684A-E3EF-474A-864C-443E1B33BEE5}" type="presOf" srcId="{625E1799-B1D5-4B5C-9DB5-C6E90773D37F}" destId="{C6CC2F46-27FF-4400-937F-974CA99F8FF0}" srcOrd="0" destOrd="0" presId="urn:microsoft.com/office/officeart/2005/8/layout/cycle3"/>
    <dgm:cxn modelId="{D4CED2E7-479B-43AE-893A-C966F896BFEA}" type="presOf" srcId="{4FAA33EF-646A-4C3C-8A66-92C48DC4B936}" destId="{ACEB05AE-6930-4281-9ED0-ED69E068ABC2}" srcOrd="0" destOrd="0" presId="urn:microsoft.com/office/officeart/2005/8/layout/cycle3"/>
    <dgm:cxn modelId="{0E4578CC-EC26-4495-93E8-7FDB5B0B2132}" srcId="{4FAA33EF-646A-4C3C-8A66-92C48DC4B936}" destId="{625E1799-B1D5-4B5C-9DB5-C6E90773D37F}" srcOrd="2" destOrd="0" parTransId="{287F6076-483A-41AD-BF0D-77D342EF3899}" sibTransId="{3E2F07F7-1910-46BE-92FB-A32B95CF2588}"/>
    <dgm:cxn modelId="{66448EEC-3040-404C-AE14-E63E7A56E671}" type="presParOf" srcId="{ACEB05AE-6930-4281-9ED0-ED69E068ABC2}" destId="{8F9BC8A9-D672-41A9-A44A-295960A11828}" srcOrd="0" destOrd="0" presId="urn:microsoft.com/office/officeart/2005/8/layout/cycle3"/>
    <dgm:cxn modelId="{C714B8C7-7599-4521-B6A1-702C3241C6D1}" type="presParOf" srcId="{8F9BC8A9-D672-41A9-A44A-295960A11828}" destId="{6ADAB90C-AA0B-4218-9E6A-A1156E09C20A}" srcOrd="0" destOrd="0" presId="urn:microsoft.com/office/officeart/2005/8/layout/cycle3"/>
    <dgm:cxn modelId="{6C34805E-2D53-4B59-95CB-21320F394594}" type="presParOf" srcId="{8F9BC8A9-D672-41A9-A44A-295960A11828}" destId="{7527C1E0-6B63-4DF8-806A-76462A138C90}" srcOrd="1" destOrd="0" presId="urn:microsoft.com/office/officeart/2005/8/layout/cycle3"/>
    <dgm:cxn modelId="{02B72BA8-E4AD-49CB-94B3-5CDB642EC7B2}" type="presParOf" srcId="{8F9BC8A9-D672-41A9-A44A-295960A11828}" destId="{B6500EF6-63AF-4D90-8982-9DCEF8C0C6E4}" srcOrd="2" destOrd="0" presId="urn:microsoft.com/office/officeart/2005/8/layout/cycle3"/>
    <dgm:cxn modelId="{21DBDA0E-80D4-4685-8A62-5AC4648BD9E7}" type="presParOf" srcId="{8F9BC8A9-D672-41A9-A44A-295960A11828}" destId="{C6CC2F46-27FF-4400-937F-974CA99F8FF0}" srcOrd="3" destOrd="0" presId="urn:microsoft.com/office/officeart/2005/8/layout/cycle3"/>
    <dgm:cxn modelId="{886EA8F1-FE2F-41DE-ADA5-977FD0D87F4F}" type="presParOf" srcId="{8F9BC8A9-D672-41A9-A44A-295960A11828}" destId="{8C8B1F00-5E79-4323-B036-B4EED99F4AE4}" srcOrd="4" destOrd="0" presId="urn:microsoft.com/office/officeart/2005/8/layout/cycle3"/>
    <dgm:cxn modelId="{55EBB093-332C-4491-A201-4E53405E26D8}" type="presParOf" srcId="{8F9BC8A9-D672-41A9-A44A-295960A11828}" destId="{A411145A-4FE9-41F7-904E-C60E2A852F03}" srcOrd="5" destOrd="0" presId="urn:microsoft.com/office/officeart/2005/8/layout/cycle3"/>
    <dgm:cxn modelId="{1454AB82-5761-4FC4-BCA1-265B052EA853}" type="presParOf" srcId="{8F9BC8A9-D672-41A9-A44A-295960A11828}" destId="{A793DE7B-4AE0-4CD9-A573-2CBF04996DA9}" srcOrd="6" destOrd="0" presId="urn:microsoft.com/office/officeart/2005/8/layout/cycle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879D27-CFC8-4BBC-8F1D-1CF13BAA30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97EA315-406C-4811-B3B1-4AA862B5E5DD}">
      <dgm:prSet custT="1"/>
      <dgm:spPr>
        <a:solidFill>
          <a:srgbClr val="CC6600"/>
        </a:solidFill>
      </dgm:spPr>
      <dgm:t>
        <a:bodyPr/>
        <a:lstStyle/>
        <a:p>
          <a:pPr algn="just" rtl="0"/>
          <a:r>
            <a:rPr lang="es-MX" sz="2000" dirty="0" smtClean="0">
              <a:latin typeface="Arial" pitchFamily="34" charset="0"/>
              <a:cs typeface="Arial" pitchFamily="34" charset="0"/>
            </a:rPr>
            <a:t>Los aprendizajes esperados y los estándares curriculares son los referentes para llevarla a cabo.</a:t>
          </a:r>
          <a:endParaRPr lang="es-ES" sz="2000" dirty="0">
            <a:latin typeface="Arial" pitchFamily="34" charset="0"/>
            <a:cs typeface="Arial" pitchFamily="34" charset="0"/>
          </a:endParaRPr>
        </a:p>
      </dgm:t>
    </dgm:pt>
    <dgm:pt modelId="{5935A59B-9A2E-4E55-B22F-260FEF3845F9}" type="parTrans" cxnId="{E668E149-89DB-45CA-BCB8-099ECFA3EBDB}">
      <dgm:prSet/>
      <dgm:spPr/>
      <dgm:t>
        <a:bodyPr/>
        <a:lstStyle/>
        <a:p>
          <a:pPr algn="just"/>
          <a:endParaRPr lang="es-ES" sz="1100"/>
        </a:p>
      </dgm:t>
    </dgm:pt>
    <dgm:pt modelId="{FADAAEBE-94A3-42E7-AA4D-66644286F8C0}" type="sibTrans" cxnId="{E668E149-89DB-45CA-BCB8-099ECFA3EBDB}">
      <dgm:prSet/>
      <dgm:spPr/>
      <dgm:t>
        <a:bodyPr/>
        <a:lstStyle/>
        <a:p>
          <a:pPr algn="just"/>
          <a:endParaRPr lang="es-ES" sz="1100"/>
        </a:p>
      </dgm:t>
    </dgm:pt>
    <dgm:pt modelId="{3325DE68-CA64-4879-ABD0-3A506559359A}">
      <dgm:prSet custT="1"/>
      <dgm:spPr/>
      <dgm:t>
        <a:bodyPr/>
        <a:lstStyle/>
        <a:p>
          <a:pPr algn="just" rtl="0"/>
          <a:endParaRPr lang="es-ES" sz="1400" dirty="0"/>
        </a:p>
      </dgm:t>
    </dgm:pt>
    <dgm:pt modelId="{2EEFF3C3-AE48-44D4-AEF4-DC100C0B1971}" type="parTrans" cxnId="{E4113D1C-CC55-4792-996C-FE9ECCFF9B4F}">
      <dgm:prSet/>
      <dgm:spPr/>
      <dgm:t>
        <a:bodyPr/>
        <a:lstStyle/>
        <a:p>
          <a:pPr algn="just"/>
          <a:endParaRPr lang="es-ES" sz="1100"/>
        </a:p>
      </dgm:t>
    </dgm:pt>
    <dgm:pt modelId="{BED9AA08-C55A-4B4F-9FA4-2B87897FF466}" type="sibTrans" cxnId="{E4113D1C-CC55-4792-996C-FE9ECCFF9B4F}">
      <dgm:prSet/>
      <dgm:spPr/>
      <dgm:t>
        <a:bodyPr/>
        <a:lstStyle/>
        <a:p>
          <a:pPr algn="just"/>
          <a:endParaRPr lang="es-ES" sz="1100"/>
        </a:p>
      </dgm:t>
    </dgm:pt>
    <dgm:pt modelId="{571C708F-AE3F-46BD-ACB9-593E765D2DAB}" type="pres">
      <dgm:prSet presAssocID="{08879D27-CFC8-4BBC-8F1D-1CF13BAA30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F5944C0-7D3F-4019-8C8B-23C69C36DEB7}" type="pres">
      <dgm:prSet presAssocID="{E97EA315-406C-4811-B3B1-4AA862B5E5DD}" presName="parentText" presStyleLbl="node1" presStyleIdx="0" presStyleCnt="1" custLinFactNeighborX="-74579" custLinFactNeighborY="-7612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D17DD4-2D1A-432A-B679-0FB5695588F8}" type="pres">
      <dgm:prSet presAssocID="{E97EA315-406C-4811-B3B1-4AA862B5E5D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075D2C9-BCCD-4856-A9CD-BD43DA815849}" type="presOf" srcId="{3325DE68-CA64-4879-ABD0-3A506559359A}" destId="{8DD17DD4-2D1A-432A-B679-0FB5695588F8}" srcOrd="0" destOrd="0" presId="urn:microsoft.com/office/officeart/2005/8/layout/vList2"/>
    <dgm:cxn modelId="{E4113D1C-CC55-4792-996C-FE9ECCFF9B4F}" srcId="{E97EA315-406C-4811-B3B1-4AA862B5E5DD}" destId="{3325DE68-CA64-4879-ABD0-3A506559359A}" srcOrd="0" destOrd="0" parTransId="{2EEFF3C3-AE48-44D4-AEF4-DC100C0B1971}" sibTransId="{BED9AA08-C55A-4B4F-9FA4-2B87897FF466}"/>
    <dgm:cxn modelId="{94BCBD49-9C37-469E-B093-6CDBE115972E}" type="presOf" srcId="{08879D27-CFC8-4BBC-8F1D-1CF13BAA3003}" destId="{571C708F-AE3F-46BD-ACB9-593E765D2DAB}" srcOrd="0" destOrd="0" presId="urn:microsoft.com/office/officeart/2005/8/layout/vList2"/>
    <dgm:cxn modelId="{E668E149-89DB-45CA-BCB8-099ECFA3EBDB}" srcId="{08879D27-CFC8-4BBC-8F1D-1CF13BAA3003}" destId="{E97EA315-406C-4811-B3B1-4AA862B5E5DD}" srcOrd="0" destOrd="0" parTransId="{5935A59B-9A2E-4E55-B22F-260FEF3845F9}" sibTransId="{FADAAEBE-94A3-42E7-AA4D-66644286F8C0}"/>
    <dgm:cxn modelId="{F4808702-48EC-4543-B179-6F735C12731E}" type="presOf" srcId="{E97EA315-406C-4811-B3B1-4AA862B5E5DD}" destId="{CF5944C0-7D3F-4019-8C8B-23C69C36DEB7}" srcOrd="0" destOrd="0" presId="urn:microsoft.com/office/officeart/2005/8/layout/vList2"/>
    <dgm:cxn modelId="{EF1EDC4C-5B29-4473-ABD4-72F1B4F13A31}" type="presParOf" srcId="{571C708F-AE3F-46BD-ACB9-593E765D2DAB}" destId="{CF5944C0-7D3F-4019-8C8B-23C69C36DEB7}" srcOrd="0" destOrd="0" presId="urn:microsoft.com/office/officeart/2005/8/layout/vList2"/>
    <dgm:cxn modelId="{73F2EC7F-2FD2-4AD8-A144-0C576D983729}" type="presParOf" srcId="{571C708F-AE3F-46BD-ACB9-593E765D2DAB}" destId="{8DD17DD4-2D1A-432A-B679-0FB5695588F8}" srcOrd="1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8116B-1EBE-4577-A603-BD0016065459}" type="datetimeFigureOut">
              <a:rPr lang="es-MX" smtClean="0"/>
              <a:t>27/03/2012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AB737-83C2-442C-91C9-6B89AD920FE5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Image Placeholder 4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El_Problema_+.pp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572000" y="857232"/>
            <a:ext cx="4572000" cy="6858000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tile tx="0" ty="0" sx="100000" sy="100000" flip="none" algn="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>
              <a:solidFill>
                <a:prstClr val="white"/>
              </a:solidFill>
            </a:endParaRPr>
          </a:p>
        </p:txBody>
      </p:sp>
      <p:pic>
        <p:nvPicPr>
          <p:cNvPr id="5" name="Picture 4" descr="2691994146_da99989fb6_b.jpg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800600" y="838200"/>
            <a:ext cx="465138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7188" y="3071813"/>
            <a:ext cx="41148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es-ES_tradnl" sz="4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Hora de continuar con las estrategias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10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09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08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07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06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05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04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03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162550" y="990600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02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219700" y="981075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01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219700" y="981075"/>
            <a:ext cx="16002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9000" b="1">
                <a:solidFill>
                  <a:schemeClr val="bg1"/>
                </a:solidFill>
                <a:latin typeface="Tw Cen MT" pitchFamily="34" charset="0"/>
                <a:cs typeface="Arial" charset="0"/>
              </a:rPr>
              <a:t>0</a:t>
            </a:r>
          </a:p>
        </p:txBody>
      </p:sp>
      <p:sp>
        <p:nvSpPr>
          <p:cNvPr id="2067" name="20 CuadroTexto"/>
          <p:cNvSpPr txBox="1">
            <a:spLocks noChangeArrowheads="1"/>
          </p:cNvSpPr>
          <p:nvPr/>
        </p:nvSpPr>
        <p:spPr bwMode="auto">
          <a:xfrm>
            <a:off x="4714875" y="4303713"/>
            <a:ext cx="44291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4000" b="1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POR QUÉ Y PARA QUÉ ESTAMOS AQUÍ?</a:t>
            </a:r>
          </a:p>
          <a:p>
            <a:endParaRPr lang="es-MX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t0.gstatic.com/images?q=tbn:ANd9GcTwYLJ9DY2sffeSiCvqNIHUEmDE9fHesejPNwdylJc4VhSJpthBwA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2214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10 Diagrama"/>
          <p:cNvGraphicFramePr/>
          <p:nvPr/>
        </p:nvGraphicFramePr>
        <p:xfrm>
          <a:off x="1259632" y="692696"/>
          <a:ext cx="741682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 descr="http://t2.gstatic.com/images?q=tbn:ANd9GcT_otKWgpNv3Q21JyGsGPl-kmVCxTmSs0PR-oJK6pszs3pMqZmb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51520" y="260648"/>
            <a:ext cx="8733372" cy="6192688"/>
          </a:xfrm>
          <a:prstGeom prst="rect">
            <a:avLst/>
          </a:prstGeom>
          <a:noFill/>
        </p:spPr>
      </p:pic>
      <p:pic>
        <p:nvPicPr>
          <p:cNvPr id="5" name="Picture 2" descr="Reflexion_519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</a:blip>
          <a:srcRect/>
          <a:stretch>
            <a:fillRect/>
          </a:stretch>
        </p:blipFill>
        <p:spPr bwMode="auto">
          <a:xfrm>
            <a:off x="1187450" y="836613"/>
            <a:ext cx="7019925" cy="4968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Grupo"/>
          <p:cNvGrpSpPr/>
          <p:nvPr/>
        </p:nvGrpSpPr>
        <p:grpSpPr>
          <a:xfrm>
            <a:off x="1500166" y="692696"/>
            <a:ext cx="2477530" cy="1728192"/>
            <a:chOff x="96518" y="1107289"/>
            <a:chExt cx="2477530" cy="442915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4 Rectángulo redondeado"/>
            <p:cNvSpPr/>
            <p:nvPr/>
          </p:nvSpPr>
          <p:spPr>
            <a:xfrm>
              <a:off x="216024" y="1107289"/>
              <a:ext cx="2286016" cy="4429156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5 Rectángulo"/>
            <p:cNvSpPr/>
            <p:nvPr/>
          </p:nvSpPr>
          <p:spPr>
            <a:xfrm>
              <a:off x="96518" y="2399126"/>
              <a:ext cx="2477530" cy="177166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192024" rIns="192024" bIns="192024" spcCol="1270" anchor="ctr"/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700" b="1" dirty="0"/>
                <a:t>Los aprendizajes esperados</a:t>
              </a:r>
            </a:p>
          </p:txBody>
        </p:sp>
      </p:grpSp>
      <p:sp>
        <p:nvSpPr>
          <p:cNvPr id="7" name="6 Elipse"/>
          <p:cNvSpPr/>
          <p:nvPr/>
        </p:nvSpPr>
        <p:spPr>
          <a:xfrm>
            <a:off x="7669092" y="5383092"/>
            <a:ext cx="1474908" cy="1474908"/>
          </a:xfrm>
          <a:prstGeom prst="ellipse">
            <a:avLst/>
          </a:prstGeom>
          <a:blipFill rotWithShape="0">
            <a:blip r:embed="rId2" cstate="email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" name="9 Grupo"/>
          <p:cNvGrpSpPr/>
          <p:nvPr/>
        </p:nvGrpSpPr>
        <p:grpSpPr>
          <a:xfrm>
            <a:off x="1187624" y="3284984"/>
            <a:ext cx="3319779" cy="3218700"/>
            <a:chOff x="640661" y="0"/>
            <a:chExt cx="3319779" cy="2354604"/>
          </a:xfrm>
          <a:solidFill>
            <a:srgbClr val="00B0F0"/>
          </a:solidFill>
        </p:grpSpPr>
        <p:sp>
          <p:nvSpPr>
            <p:cNvPr id="11" name="10 Llamada de flecha hacia arriba"/>
            <p:cNvSpPr/>
            <p:nvPr/>
          </p:nvSpPr>
          <p:spPr>
            <a:xfrm>
              <a:off x="640661" y="0"/>
              <a:ext cx="3319779" cy="2354604"/>
            </a:xfrm>
            <a:prstGeom prst="upArrowCallou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856685" y="948180"/>
              <a:ext cx="2880320" cy="1312171"/>
            </a:xfrm>
            <a:prstGeom prst="rect">
              <a:avLst/>
            </a:prstGeom>
            <a:solidFill>
              <a:srgbClr val="7030A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400" dirty="0">
                  <a:solidFill>
                    <a:schemeClr val="bg1"/>
                  </a:solidFill>
                </a:rPr>
                <a:t>Constituyen un referente para la planificación y la evaluación en el aula</a:t>
              </a:r>
            </a:p>
          </p:txBody>
        </p:sp>
      </p:grpSp>
      <p:grpSp>
        <p:nvGrpSpPr>
          <p:cNvPr id="4" name="15 Grupo"/>
          <p:cNvGrpSpPr>
            <a:grpSpLocks/>
          </p:cNvGrpSpPr>
          <p:nvPr/>
        </p:nvGrpSpPr>
        <p:grpSpPr bwMode="auto">
          <a:xfrm>
            <a:off x="3929063" y="260350"/>
            <a:ext cx="4675187" cy="2519363"/>
            <a:chOff x="0" y="0"/>
            <a:chExt cx="3624313" cy="2520280"/>
          </a:xfrm>
        </p:grpSpPr>
        <p:sp>
          <p:nvSpPr>
            <p:cNvPr id="17" name="16 Elipse"/>
            <p:cNvSpPr/>
            <p:nvPr/>
          </p:nvSpPr>
          <p:spPr>
            <a:xfrm>
              <a:off x="0" y="0"/>
              <a:ext cx="3624313" cy="2520280"/>
            </a:xfrm>
            <a:prstGeom prst="leftArrowCallout">
              <a:avLst/>
            </a:prstGeom>
            <a:solidFill>
              <a:srgbClr val="6699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8" name="Elipse 4"/>
            <p:cNvSpPr/>
            <p:nvPr/>
          </p:nvSpPr>
          <p:spPr>
            <a:xfrm>
              <a:off x="438117" y="360494"/>
              <a:ext cx="3060668" cy="1781823"/>
            </a:xfrm>
            <a:prstGeom prst="leftArrowCallou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400" dirty="0">
                  <a:solidFill>
                    <a:schemeClr val="bg1"/>
                  </a:solidFill>
                </a:rPr>
                <a:t>Indicadores de logro que definen lo que se espera de cada alumno en términos de saber, saber hacer y saber ser.</a:t>
              </a:r>
            </a:p>
          </p:txBody>
        </p:sp>
      </p:grpSp>
      <p:grpSp>
        <p:nvGrpSpPr>
          <p:cNvPr id="8" name="18 Grupo"/>
          <p:cNvGrpSpPr>
            <a:grpSpLocks/>
          </p:cNvGrpSpPr>
          <p:nvPr/>
        </p:nvGrpSpPr>
        <p:grpSpPr bwMode="auto">
          <a:xfrm rot="948818">
            <a:off x="3506788" y="2801938"/>
            <a:ext cx="4706937" cy="2354262"/>
            <a:chOff x="360039" y="0"/>
            <a:chExt cx="3319779" cy="2354604"/>
          </a:xfrm>
        </p:grpSpPr>
        <p:sp>
          <p:nvSpPr>
            <p:cNvPr id="20" name="19 Elipse"/>
            <p:cNvSpPr/>
            <p:nvPr/>
          </p:nvSpPr>
          <p:spPr>
            <a:xfrm>
              <a:off x="360039" y="0"/>
              <a:ext cx="3319779" cy="2354604"/>
            </a:xfrm>
            <a:prstGeom prst="leftArrowCallout">
              <a:avLst/>
            </a:prstGeom>
            <a:solidFill>
              <a:srgbClr val="FF99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Elipse 4"/>
            <p:cNvSpPr/>
            <p:nvPr/>
          </p:nvSpPr>
          <p:spPr>
            <a:xfrm>
              <a:off x="845970" y="344537"/>
              <a:ext cx="2347918" cy="1665530"/>
            </a:xfrm>
            <a:prstGeom prst="leftArrowCallou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400" dirty="0"/>
                <a:t>Dan  concreción al trabajo docente al hacer constatable lo que los alumnos logran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4500563" y="1341438"/>
            <a:ext cx="31686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s-MX" sz="7200" kern="0" noProof="1">
              <a:solidFill>
                <a:srgbClr val="CCCC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173" name="Picture 7" descr="http://t0.gstatic.com/images?q=tbn:ANd9GcTwYLJ9DY2sffeSiCvqNIHUEmDE9fHesejPNwdylJc4VhSJpthBwA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0000"/>
                <a:lumOff val="80000"/>
              </a:scheme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0" y="11430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0" y="571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3429000"/>
            <a:ext cx="9144000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0" y="1714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39290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0" y="22860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0" y="50720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0" y="2857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0" y="45005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0" y="5572125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0" y="600075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graphicFrame>
        <p:nvGraphicFramePr>
          <p:cNvPr id="1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71472" y="1357298"/>
          <a:ext cx="8229600" cy="4791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27 Grupo"/>
          <p:cNvGrpSpPr>
            <a:grpSpLocks/>
          </p:cNvGrpSpPr>
          <p:nvPr/>
        </p:nvGrpSpPr>
        <p:grpSpPr bwMode="auto">
          <a:xfrm>
            <a:off x="1357313" y="571500"/>
            <a:ext cx="7277100" cy="514350"/>
            <a:chOff x="306278" y="-2569389"/>
            <a:chExt cx="7277468" cy="514800"/>
          </a:xfrm>
        </p:grpSpPr>
        <p:sp>
          <p:nvSpPr>
            <p:cNvPr id="29" name="28 Rectángulo redondeado"/>
            <p:cNvSpPr/>
            <p:nvPr/>
          </p:nvSpPr>
          <p:spPr>
            <a:xfrm>
              <a:off x="306278" y="-2569389"/>
              <a:ext cx="7042506" cy="514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29 Rectángulo"/>
            <p:cNvSpPr/>
            <p:nvPr/>
          </p:nvSpPr>
          <p:spPr>
            <a:xfrm>
              <a:off x="592042" y="-2569389"/>
              <a:ext cx="6991704" cy="4639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200" b="1" dirty="0">
                  <a:solidFill>
                    <a:schemeClr val="tx1"/>
                  </a:solidFill>
                </a:rPr>
                <a:t>Estándares curriculares y aprendizajes esperados</a:t>
              </a:r>
              <a:endParaRPr lang="es-MX" sz="22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3924300" y="1844675"/>
            <a:ext cx="31686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s-MX" sz="7200" kern="0" noProof="1">
              <a:solidFill>
                <a:srgbClr val="FF99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8915" name="Picture 4" descr="http://t0.gstatic.com/images?q=tbn:ANd9GcSCoz8eeO6nW_yyqo7vLKKna_1FOjjfQdsd-VTxxgfXcSKyZrE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Diagrama"/>
          <p:cNvGraphicFramePr/>
          <p:nvPr/>
        </p:nvGraphicFramePr>
        <p:xfrm>
          <a:off x="1428728" y="785794"/>
          <a:ext cx="705678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8917" name="5 Rectángulo"/>
          <p:cNvSpPr>
            <a:spLocks noChangeArrowheads="1"/>
          </p:cNvSpPr>
          <p:nvPr/>
        </p:nvSpPr>
        <p:spPr bwMode="auto">
          <a:xfrm>
            <a:off x="827088" y="0"/>
            <a:ext cx="72739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4400" b="1">
                <a:solidFill>
                  <a:schemeClr val="bg1"/>
                </a:solidFill>
                <a:latin typeface="Arial Narrow" pitchFamily="34" charset="0"/>
              </a:rPr>
              <a:t>Elementos de la planificación</a:t>
            </a:r>
            <a:endParaRPr lang="es-ES" sz="4000" b="1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4500563" y="1341438"/>
            <a:ext cx="31686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s-MX" sz="7200" kern="0" noProof="1">
              <a:solidFill>
                <a:srgbClr val="CCCC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173" name="Picture 7" descr="http://t0.gstatic.com/images?q=tbn:ANd9GcTwYLJ9DY2sffeSiCvqNIHUEmDE9fHesejPNwdylJc4VhSJpthBwA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0000"/>
                <a:lumOff val="80000"/>
              </a:scheme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0" y="11430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0" y="571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3429000"/>
            <a:ext cx="9144000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0" y="1714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39290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0" y="22860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0" y="50720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0" y="2857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0" y="45005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0" y="5572125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0" y="600075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grpSp>
        <p:nvGrpSpPr>
          <p:cNvPr id="2" name="30 Grupo"/>
          <p:cNvGrpSpPr>
            <a:grpSpLocks/>
          </p:cNvGrpSpPr>
          <p:nvPr/>
        </p:nvGrpSpPr>
        <p:grpSpPr bwMode="auto">
          <a:xfrm>
            <a:off x="1071563" y="214313"/>
            <a:ext cx="6911975" cy="1079500"/>
            <a:chOff x="0" y="72008"/>
            <a:chExt cx="6912768" cy="1080119"/>
          </a:xfrm>
        </p:grpSpPr>
        <p:sp>
          <p:nvSpPr>
            <p:cNvPr id="32" name="31 Rectángulo redondeado"/>
            <p:cNvSpPr/>
            <p:nvPr/>
          </p:nvSpPr>
          <p:spPr>
            <a:xfrm>
              <a:off x="0" y="72008"/>
              <a:ext cx="6912768" cy="1080119"/>
            </a:xfrm>
            <a:prstGeom prst="roundRect">
              <a:avLst/>
            </a:prstGeom>
            <a:solidFill>
              <a:srgbClr val="FF99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32 Rectángulo"/>
            <p:cNvSpPr/>
            <p:nvPr/>
          </p:nvSpPr>
          <p:spPr>
            <a:xfrm>
              <a:off x="52393" y="124425"/>
              <a:ext cx="6807981" cy="9752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just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2000" dirty="0">
                  <a:cs typeface="Arial" pitchFamily="34" charset="0"/>
                </a:rPr>
                <a:t>La planificación es un proceso fundamental en el ejercicio docente contribuye a plantear acciones para orientar la intervención del maestro hacia el desarrollo de competencias</a:t>
              </a:r>
            </a:p>
          </p:txBody>
        </p:sp>
      </p:grpSp>
      <p:sp>
        <p:nvSpPr>
          <p:cNvPr id="39953" name="5 Rectángulo"/>
          <p:cNvSpPr>
            <a:spLocks noChangeArrowheads="1"/>
          </p:cNvSpPr>
          <p:nvPr/>
        </p:nvSpPr>
        <p:spPr bwMode="auto">
          <a:xfrm>
            <a:off x="642938" y="1714500"/>
            <a:ext cx="5830887" cy="4186238"/>
          </a:xfrm>
          <a:prstGeom prst="rect">
            <a:avLst/>
          </a:prstGeom>
          <a:noFill/>
          <a:ln w="38100">
            <a:solidFill>
              <a:srgbClr val="99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just">
              <a:buFont typeface="Franklin Gothic Medium" pitchFamily="34" charset="0"/>
              <a:buAutoNum type="arabicPeriod"/>
            </a:pPr>
            <a:r>
              <a:rPr lang="es-MX" sz="1400" b="1">
                <a:latin typeface="Century Gothic" pitchFamily="34" charset="0"/>
              </a:rPr>
              <a:t>Las estrategias didácticas deben articularse con la evaluación del aprendizaje.</a:t>
            </a:r>
          </a:p>
          <a:p>
            <a:pPr marL="228600" indent="-228600" algn="just">
              <a:buFont typeface="Franklin Gothic Medium" pitchFamily="34" charset="0"/>
              <a:buAutoNum type="arabicPeriod"/>
            </a:pPr>
            <a:endParaRPr lang="es-ES" sz="1400" b="1">
              <a:latin typeface="Century Gothic" pitchFamily="34" charset="0"/>
            </a:endParaRPr>
          </a:p>
          <a:p>
            <a:pPr marL="228600" indent="-228600" algn="just">
              <a:buFont typeface="Franklin Gothic Medium" pitchFamily="34" charset="0"/>
              <a:buAutoNum type="arabicPeriod"/>
            </a:pPr>
            <a:r>
              <a:rPr lang="es-MX" sz="1400" b="1">
                <a:latin typeface="Century Gothic" pitchFamily="34" charset="0"/>
              </a:rPr>
              <a:t>Se deben generar ambientes de aprendizaje lúdicos y colaborativos que favorezcan el desarrollo de experiencias de aprendizaje significativas.</a:t>
            </a:r>
          </a:p>
          <a:p>
            <a:pPr marL="228600" indent="-228600" algn="just">
              <a:buFont typeface="Franklin Gothic Medium" pitchFamily="34" charset="0"/>
              <a:buAutoNum type="arabicPeriod"/>
            </a:pPr>
            <a:endParaRPr lang="es-ES" sz="1400" b="1">
              <a:latin typeface="Century Gothic" pitchFamily="34" charset="0"/>
            </a:endParaRPr>
          </a:p>
          <a:p>
            <a:pPr marL="228600" indent="-228600" algn="just">
              <a:buFont typeface="Franklin Gothic Medium" pitchFamily="34" charset="0"/>
              <a:buAutoNum type="arabicPeriod"/>
            </a:pPr>
            <a:r>
              <a:rPr lang="es-MX" sz="1400" b="1">
                <a:latin typeface="Century Gothic" pitchFamily="34" charset="0"/>
              </a:rPr>
              <a:t>Las estrategias didácticas deben propiciar la movilización de saberes y llevar al logro de los aprendizajes esperados de manera continua e integrada.</a:t>
            </a:r>
          </a:p>
          <a:p>
            <a:pPr marL="228600" indent="-228600" algn="just">
              <a:buFont typeface="Franklin Gothic Medium" pitchFamily="34" charset="0"/>
              <a:buAutoNum type="arabicPeriod"/>
            </a:pPr>
            <a:endParaRPr lang="es-ES" sz="1400" b="1">
              <a:latin typeface="Century Gothic" pitchFamily="34" charset="0"/>
            </a:endParaRPr>
          </a:p>
          <a:p>
            <a:pPr marL="228600" indent="-228600" algn="just">
              <a:buFont typeface="Franklin Gothic Medium" pitchFamily="34" charset="0"/>
              <a:buAutoNum type="arabicPeriod"/>
            </a:pPr>
            <a:r>
              <a:rPr lang="es-MX" sz="1400" b="1">
                <a:latin typeface="Century Gothic" pitchFamily="34" charset="0"/>
              </a:rPr>
              <a:t>Los procesos o productos de la evaluación evidenciarán el logro de los aprendizajes esperados y brindarán información que permita al docente la toma de decisiones sobre la enseñanza, en función del aprendizaje de sus alumnos y de la atención ala diversidad</a:t>
            </a:r>
          </a:p>
          <a:p>
            <a:pPr marL="228600" indent="-228600" algn="just">
              <a:buFont typeface="Franklin Gothic Medium" pitchFamily="34" charset="0"/>
              <a:buAutoNum type="arabicPeriod"/>
            </a:pPr>
            <a:endParaRPr lang="es-ES" sz="1400" b="1">
              <a:latin typeface="Century Gothic" pitchFamily="34" charset="0"/>
            </a:endParaRPr>
          </a:p>
          <a:p>
            <a:pPr marL="228600" indent="-228600" algn="just">
              <a:buFont typeface="Franklin Gothic Medium" pitchFamily="34" charset="0"/>
              <a:buAutoNum type="arabicPeriod"/>
            </a:pPr>
            <a:r>
              <a:rPr lang="es-MX" sz="1400" b="1">
                <a:latin typeface="Century Gothic" pitchFamily="34" charset="0"/>
              </a:rPr>
              <a:t>Los alumnos aprenden conociendo y para favorecerlo es necesario involucrarlos en su proceso de aprendizaje.</a:t>
            </a:r>
            <a:endParaRPr lang="es-ES" sz="1400" b="1">
              <a:latin typeface="Century Gothic" pitchFamily="34" charset="0"/>
            </a:endParaRPr>
          </a:p>
        </p:txBody>
      </p:sp>
      <p:graphicFrame>
        <p:nvGraphicFramePr>
          <p:cNvPr id="36" name="35 Diagrama"/>
          <p:cNvGraphicFramePr/>
          <p:nvPr/>
        </p:nvGraphicFramePr>
        <p:xfrm>
          <a:off x="6572264" y="1484784"/>
          <a:ext cx="2248208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928813" y="2857500"/>
            <a:ext cx="6948487" cy="1108075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Compromisos </a:t>
            </a:r>
          </a:p>
        </p:txBody>
      </p:sp>
      <p:pic>
        <p:nvPicPr>
          <p:cNvPr id="40963" name="Picture 4" descr="http://t0.gstatic.com/images?q=tbn:ANd9GcSCoz8eeO6nW_yyqo7vLKKna_1FOjjfQdsd-VTxxgfXcSKyZrE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52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4500563" y="1341438"/>
            <a:ext cx="31686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s-MX" sz="7200" kern="0" noProof="1">
              <a:solidFill>
                <a:srgbClr val="CCCC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173" name="Picture 7" descr="http://t0.gstatic.com/images?q=tbn:ANd9GcTwYLJ9DY2sffeSiCvqNIHUEmDE9fHesejPNwdylJc4VhSJpthBwA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0000"/>
                <a:lumOff val="80000"/>
              </a:scheme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0" y="11430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0" y="571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3429000"/>
            <a:ext cx="9144000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0" y="1714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4071938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0" y="22860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0" y="50720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0" y="285750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0" y="4500563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0" y="5572125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0" y="6000750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grpSp>
        <p:nvGrpSpPr>
          <p:cNvPr id="2" name="27 Grupo"/>
          <p:cNvGrpSpPr>
            <a:grpSpLocks/>
          </p:cNvGrpSpPr>
          <p:nvPr/>
        </p:nvGrpSpPr>
        <p:grpSpPr bwMode="auto">
          <a:xfrm>
            <a:off x="857250" y="214313"/>
            <a:ext cx="7277100" cy="514350"/>
            <a:chOff x="306278" y="-2569389"/>
            <a:chExt cx="7277468" cy="514800"/>
          </a:xfrm>
        </p:grpSpPr>
        <p:sp>
          <p:nvSpPr>
            <p:cNvPr id="29" name="28 Rectángulo redondeado"/>
            <p:cNvSpPr/>
            <p:nvPr/>
          </p:nvSpPr>
          <p:spPr>
            <a:xfrm>
              <a:off x="306278" y="-2569389"/>
              <a:ext cx="7042506" cy="514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29 Rectángulo"/>
            <p:cNvSpPr/>
            <p:nvPr/>
          </p:nvSpPr>
          <p:spPr>
            <a:xfrm>
              <a:off x="592030" y="-2569389"/>
              <a:ext cx="6991716" cy="4645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MX" sz="4000" b="1" dirty="0">
                  <a:ln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solidFill>
                    <a:schemeClr val="tx1"/>
                  </a:solidFill>
                </a:rPr>
                <a:t>Plan de mejora</a:t>
              </a:r>
            </a:p>
          </p:txBody>
        </p:sp>
      </p:grpSp>
      <p:graphicFrame>
        <p:nvGraphicFramePr>
          <p:cNvPr id="31" name="30 Marcador de contenido"/>
          <p:cNvGraphicFramePr>
            <a:graphicFrameLocks noGrp="1"/>
          </p:cNvGraphicFramePr>
          <p:nvPr>
            <p:ph idx="1"/>
          </p:nvPr>
        </p:nvGraphicFramePr>
        <p:xfrm>
          <a:off x="285750" y="857250"/>
          <a:ext cx="8572560" cy="57864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14512"/>
                <a:gridCol w="1714512"/>
                <a:gridCol w="1714512"/>
                <a:gridCol w="1714512"/>
                <a:gridCol w="1714512"/>
              </a:tblGrid>
              <a:tr h="697871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Rubros de análisis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Estrategias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Actividades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Tiempo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Evidencias </a:t>
                      </a:r>
                      <a:endParaRPr lang="es-MX" dirty="0"/>
                    </a:p>
                  </a:txBody>
                  <a:tcPr/>
                </a:tc>
              </a:tr>
              <a:tr h="1171437">
                <a:tc>
                  <a:txBody>
                    <a:bodyPr/>
                    <a:lstStyle/>
                    <a:p>
                      <a:r>
                        <a:rPr lang="es-MX" dirty="0" smtClean="0"/>
                        <a:t>Planificación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012543">
                <a:tc>
                  <a:txBody>
                    <a:bodyPr/>
                    <a:lstStyle/>
                    <a:p>
                      <a:r>
                        <a:rPr lang="es-MX" dirty="0" smtClean="0"/>
                        <a:t>Evaluación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090430">
                <a:tc>
                  <a:txBody>
                    <a:bodyPr/>
                    <a:lstStyle/>
                    <a:p>
                      <a:r>
                        <a:rPr lang="es-MX" dirty="0" smtClean="0"/>
                        <a:t>Intervención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814195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Necesidades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368</Words>
  <PresentationFormat>Presentación en pantalla (4:3)</PresentationFormat>
  <Paragraphs>57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Silvia</dc:creator>
  <cp:lastModifiedBy>usebeq</cp:lastModifiedBy>
  <cp:revision>1</cp:revision>
  <dcterms:created xsi:type="dcterms:W3CDTF">2012-03-27T17:43:17Z</dcterms:created>
  <dcterms:modified xsi:type="dcterms:W3CDTF">2012-03-27T17:54:12Z</dcterms:modified>
</cp:coreProperties>
</file>